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391" r:id="rId3"/>
    <p:sldId id="365" r:id="rId4"/>
    <p:sldId id="428" r:id="rId5"/>
    <p:sldId id="429" r:id="rId6"/>
    <p:sldId id="399" r:id="rId7"/>
    <p:sldId id="426" r:id="rId8"/>
    <p:sldId id="396" r:id="rId9"/>
    <p:sldId id="430" r:id="rId10"/>
    <p:sldId id="398" r:id="rId11"/>
    <p:sldId id="434" r:id="rId12"/>
    <p:sldId id="378" r:id="rId13"/>
    <p:sldId id="379" r:id="rId14"/>
    <p:sldId id="372" r:id="rId15"/>
    <p:sldId id="380" r:id="rId16"/>
    <p:sldId id="400" r:id="rId17"/>
    <p:sldId id="277" r:id="rId18"/>
    <p:sldId id="401" r:id="rId19"/>
    <p:sldId id="438" r:id="rId20"/>
    <p:sldId id="432" r:id="rId21"/>
    <p:sldId id="403" r:id="rId22"/>
    <p:sldId id="355" r:id="rId23"/>
    <p:sldId id="364" r:id="rId24"/>
    <p:sldId id="431" r:id="rId25"/>
    <p:sldId id="436" r:id="rId26"/>
    <p:sldId id="437" r:id="rId27"/>
    <p:sldId id="408" r:id="rId28"/>
    <p:sldId id="362" r:id="rId29"/>
    <p:sldId id="409" r:id="rId30"/>
    <p:sldId id="413" r:id="rId31"/>
    <p:sldId id="414" r:id="rId32"/>
    <p:sldId id="423" r:id="rId33"/>
    <p:sldId id="425" r:id="rId34"/>
    <p:sldId id="392" r:id="rId35"/>
    <p:sldId id="34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7E51E0-DBE0-4141-9FE8-D8A777159C2D}" v="351" dt="2025-04-11T16:48:13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0"/>
    <p:restoredTop sz="83428"/>
  </p:normalViewPr>
  <p:slideViewPr>
    <p:cSldViewPr snapToGrid="0">
      <p:cViewPr varScale="1">
        <p:scale>
          <a:sx n="88" d="100"/>
          <a:sy n="88" d="100"/>
        </p:scale>
        <p:origin x="208" y="360"/>
      </p:cViewPr>
      <p:guideLst/>
    </p:cSldViewPr>
  </p:slideViewPr>
  <p:outlineViewPr>
    <p:cViewPr>
      <p:scale>
        <a:sx n="33" d="100"/>
        <a:sy n="33" d="100"/>
      </p:scale>
      <p:origin x="0" y="-10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E57E51E0-DBE0-4141-9FE8-D8A777159C2D}"/>
    <pc:docChg chg="undo redo custSel addSld delSld modSld sldOrd modMainMaster">
      <pc:chgData name="Michael Joseph Schneider" userId="0526a63a-26d6-4239-972a-179b08dd2c7c" providerId="ADAL" clId="{E57E51E0-DBE0-4141-9FE8-D8A777159C2D}" dt="2025-04-11T16:48:13.565" v="10581" actId="14100"/>
      <pc:docMkLst>
        <pc:docMk/>
      </pc:docMkLst>
      <pc:sldChg chg="addSp delSp modSp mod">
        <pc:chgData name="Michael Joseph Schneider" userId="0526a63a-26d6-4239-972a-179b08dd2c7c" providerId="ADAL" clId="{E57E51E0-DBE0-4141-9FE8-D8A777159C2D}" dt="2025-04-11T15:52:51.839" v="9436" actId="1076"/>
        <pc:sldMkLst>
          <pc:docMk/>
          <pc:sldMk cId="2931121953" sldId="256"/>
        </pc:sldMkLst>
        <pc:spChg chg="add del mod">
          <ac:chgData name="Michael Joseph Schneider" userId="0526a63a-26d6-4239-972a-179b08dd2c7c" providerId="ADAL" clId="{E57E51E0-DBE0-4141-9FE8-D8A777159C2D}" dt="2025-04-10T19:09:14.365" v="42" actId="478"/>
          <ac:spMkLst>
            <pc:docMk/>
            <pc:sldMk cId="2931121953" sldId="256"/>
            <ac:spMk id="6" creationId="{42130BAE-302E-23BE-64C3-F0882643F34E}"/>
          </ac:spMkLst>
        </pc:spChg>
        <pc:spChg chg="add mod">
          <ac:chgData name="Michael Joseph Schneider" userId="0526a63a-26d6-4239-972a-179b08dd2c7c" providerId="ADAL" clId="{E57E51E0-DBE0-4141-9FE8-D8A777159C2D}" dt="2025-04-11T15:52:51.839" v="9436" actId="1076"/>
          <ac:spMkLst>
            <pc:docMk/>
            <pc:sldMk cId="2931121953" sldId="256"/>
            <ac:spMk id="6" creationId="{93F02510-DD1B-042C-B035-61D7C4B99124}"/>
          </ac:spMkLst>
        </pc:spChg>
        <pc:spChg chg="add del mod">
          <ac:chgData name="Michael Joseph Schneider" userId="0526a63a-26d6-4239-972a-179b08dd2c7c" providerId="ADAL" clId="{E57E51E0-DBE0-4141-9FE8-D8A777159C2D}" dt="2025-04-11T15:51:07.830" v="9366" actId="478"/>
          <ac:spMkLst>
            <pc:docMk/>
            <pc:sldMk cId="2931121953" sldId="256"/>
            <ac:spMk id="7" creationId="{43428334-9BB1-7FD1-A5D9-5EB4C3B9F84A}"/>
          </ac:spMkLst>
        </pc:spChg>
        <pc:picChg chg="add mod">
          <ac:chgData name="Michael Joseph Schneider" userId="0526a63a-26d6-4239-972a-179b08dd2c7c" providerId="ADAL" clId="{E57E51E0-DBE0-4141-9FE8-D8A777159C2D}" dt="2025-04-11T15:51:13.550" v="9367" actId="1076"/>
          <ac:picMkLst>
            <pc:docMk/>
            <pc:sldMk cId="2931121953" sldId="256"/>
            <ac:picMk id="6146" creationId="{725819A3-AC20-57CA-1E3E-8657C15E23E6}"/>
          </ac:picMkLst>
        </pc:picChg>
      </pc:sldChg>
      <pc:sldChg chg="delSp modSp add mod ord modClrScheme chgLayout">
        <pc:chgData name="Michael Joseph Schneider" userId="0526a63a-26d6-4239-972a-179b08dd2c7c" providerId="ADAL" clId="{E57E51E0-DBE0-4141-9FE8-D8A777159C2D}" dt="2025-04-11T16:17:02.352" v="9668" actId="20578"/>
        <pc:sldMkLst>
          <pc:docMk/>
          <pc:sldMk cId="0" sldId="277"/>
        </pc:sldMkLst>
        <pc:spChg chg="mod ord">
          <ac:chgData name="Michael Joseph Schneider" userId="0526a63a-26d6-4239-972a-179b08dd2c7c" providerId="ADAL" clId="{E57E51E0-DBE0-4141-9FE8-D8A777159C2D}" dt="2025-04-10T23:18:04.834" v="7160" actId="1035"/>
          <ac:spMkLst>
            <pc:docMk/>
            <pc:sldMk cId="0" sldId="277"/>
            <ac:spMk id="401" creationId="{00000000-0000-0000-0000-000000000000}"/>
          </ac:spMkLst>
        </pc:spChg>
        <pc:spChg chg="mod ord">
          <ac:chgData name="Michael Joseph Schneider" userId="0526a63a-26d6-4239-972a-179b08dd2c7c" providerId="ADAL" clId="{E57E51E0-DBE0-4141-9FE8-D8A777159C2D}" dt="2025-04-10T23:17:59.954" v="7146" actId="122"/>
          <ac:spMkLst>
            <pc:docMk/>
            <pc:sldMk cId="0" sldId="277"/>
            <ac:spMk id="402" creationId="{00000000-0000-0000-0000-000000000000}"/>
          </ac:spMkLst>
        </pc:spChg>
        <pc:grpChg chg="del">
          <ac:chgData name="Michael Joseph Schneider" userId="0526a63a-26d6-4239-972a-179b08dd2c7c" providerId="ADAL" clId="{E57E51E0-DBE0-4141-9FE8-D8A777159C2D}" dt="2025-04-10T23:17:50.660" v="7144" actId="478"/>
          <ac:grpSpMkLst>
            <pc:docMk/>
            <pc:sldMk cId="0" sldId="277"/>
            <ac:grpSpMk id="40" creationId="{EED3E315-DBCD-822C-FD8B-834221D2C7B6}"/>
          </ac:grpSpMkLst>
        </pc:grpChg>
      </pc:sldChg>
      <pc:sldChg chg="modNotesTx">
        <pc:chgData name="Michael Joseph Schneider" userId="0526a63a-26d6-4239-972a-179b08dd2c7c" providerId="ADAL" clId="{E57E51E0-DBE0-4141-9FE8-D8A777159C2D}" dt="2025-04-10T21:29:25.998" v="6039" actId="20577"/>
        <pc:sldMkLst>
          <pc:docMk/>
          <pc:sldMk cId="0" sldId="340"/>
        </pc:sldMkLst>
      </pc:sldChg>
      <pc:sldChg chg="addSp delSp modSp add mod">
        <pc:chgData name="Michael Joseph Schneider" userId="0526a63a-26d6-4239-972a-179b08dd2c7c" providerId="ADAL" clId="{E57E51E0-DBE0-4141-9FE8-D8A777159C2D}" dt="2025-04-11T04:41:16.614" v="8598" actId="12789"/>
        <pc:sldMkLst>
          <pc:docMk/>
          <pc:sldMk cId="1898509532" sldId="355"/>
        </pc:sldMkLst>
        <pc:spChg chg="add mod">
          <ac:chgData name="Michael Joseph Schneider" userId="0526a63a-26d6-4239-972a-179b08dd2c7c" providerId="ADAL" clId="{E57E51E0-DBE0-4141-9FE8-D8A777159C2D}" dt="2025-04-10T23:20:16.478" v="7167"/>
          <ac:spMkLst>
            <pc:docMk/>
            <pc:sldMk cId="1898509532" sldId="355"/>
            <ac:spMk id="3" creationId="{134A326C-E051-5A51-EDA3-25BD63E51B78}"/>
          </ac:spMkLst>
        </pc:spChg>
        <pc:spChg chg="del mod">
          <ac:chgData name="Michael Joseph Schneider" userId="0526a63a-26d6-4239-972a-179b08dd2c7c" providerId="ADAL" clId="{E57E51E0-DBE0-4141-9FE8-D8A777159C2D}" dt="2025-04-10T23:20:15.807" v="7166" actId="478"/>
          <ac:spMkLst>
            <pc:docMk/>
            <pc:sldMk cId="1898509532" sldId="355"/>
            <ac:spMk id="4" creationId="{CE89FF8B-CC54-C08C-8DAC-3ED04D228AFB}"/>
          </ac:spMkLst>
        </pc:spChg>
        <pc:spChg chg="add del">
          <ac:chgData name="Michael Joseph Schneider" userId="0526a63a-26d6-4239-972a-179b08dd2c7c" providerId="ADAL" clId="{E57E51E0-DBE0-4141-9FE8-D8A777159C2D}" dt="2025-04-10T23:20:14.522" v="7165" actId="21"/>
          <ac:spMkLst>
            <pc:docMk/>
            <pc:sldMk cId="1898509532" sldId="355"/>
            <ac:spMk id="5" creationId="{B56EA042-C86E-8A83-DDA4-9FCEA90C050F}"/>
          </ac:spMkLst>
        </pc:spChg>
        <pc:spChg chg="add mod">
          <ac:chgData name="Michael Joseph Schneider" userId="0526a63a-26d6-4239-972a-179b08dd2c7c" providerId="ADAL" clId="{E57E51E0-DBE0-4141-9FE8-D8A777159C2D}" dt="2025-04-11T04:41:16.614" v="8598" actId="12789"/>
          <ac:spMkLst>
            <pc:docMk/>
            <pc:sldMk cId="1898509532" sldId="355"/>
            <ac:spMk id="5" creationId="{B646B83B-B5CA-992A-AB31-CF6002E78208}"/>
          </ac:spMkLst>
        </pc:spChg>
        <pc:spChg chg="mod">
          <ac:chgData name="Michael Joseph Schneider" userId="0526a63a-26d6-4239-972a-179b08dd2c7c" providerId="ADAL" clId="{E57E51E0-DBE0-4141-9FE8-D8A777159C2D}" dt="2025-04-11T04:41:16.614" v="8598" actId="12789"/>
          <ac:spMkLst>
            <pc:docMk/>
            <pc:sldMk cId="1898509532" sldId="355"/>
            <ac:spMk id="6" creationId="{549AC956-14EB-7A28-3E05-7BC3C33B1571}"/>
          </ac:spMkLst>
        </pc:spChg>
        <pc:grpChg chg="add mod">
          <ac:chgData name="Michael Joseph Schneider" userId="0526a63a-26d6-4239-972a-179b08dd2c7c" providerId="ADAL" clId="{E57E51E0-DBE0-4141-9FE8-D8A777159C2D}" dt="2025-04-11T04:41:16.614" v="8598" actId="12789"/>
          <ac:grpSpMkLst>
            <pc:docMk/>
            <pc:sldMk cId="1898509532" sldId="355"/>
            <ac:grpSpMk id="7" creationId="{70496A82-4EB5-5079-48F9-B38CAA6A4BC6}"/>
          </ac:grpSpMkLst>
        </pc:grpChg>
        <pc:picChg chg="add mod">
          <ac:chgData name="Michael Joseph Schneider" userId="0526a63a-26d6-4239-972a-179b08dd2c7c" providerId="ADAL" clId="{E57E51E0-DBE0-4141-9FE8-D8A777159C2D}" dt="2025-04-11T04:41:16.614" v="8598" actId="12789"/>
          <ac:picMkLst>
            <pc:docMk/>
            <pc:sldMk cId="1898509532" sldId="355"/>
            <ac:picMk id="4" creationId="{FE29D721-462D-4E4A-E980-911908D6D6A3}"/>
          </ac:picMkLst>
        </pc:picChg>
      </pc:sldChg>
      <pc:sldChg chg="modSp add del mod">
        <pc:chgData name="Michael Joseph Schneider" userId="0526a63a-26d6-4239-972a-179b08dd2c7c" providerId="ADAL" clId="{E57E51E0-DBE0-4141-9FE8-D8A777159C2D}" dt="2025-04-11T04:51:17.597" v="8835" actId="2696"/>
        <pc:sldMkLst>
          <pc:docMk/>
          <pc:sldMk cId="2223687286" sldId="359"/>
        </pc:sldMkLst>
        <pc:spChg chg="mod">
          <ac:chgData name="Michael Joseph Schneider" userId="0526a63a-26d6-4239-972a-179b08dd2c7c" providerId="ADAL" clId="{E57E51E0-DBE0-4141-9FE8-D8A777159C2D}" dt="2025-04-11T04:46:35.244" v="8793" actId="20577"/>
          <ac:spMkLst>
            <pc:docMk/>
            <pc:sldMk cId="2223687286" sldId="359"/>
            <ac:spMk id="2" creationId="{A2EBD66B-C564-6FF8-F795-C4157D7B9C5E}"/>
          </ac:spMkLst>
        </pc:spChg>
        <pc:spChg chg="mod">
          <ac:chgData name="Michael Joseph Schneider" userId="0526a63a-26d6-4239-972a-179b08dd2c7c" providerId="ADAL" clId="{E57E51E0-DBE0-4141-9FE8-D8A777159C2D}" dt="2025-04-10T23:23:36.548" v="7289"/>
          <ac:spMkLst>
            <pc:docMk/>
            <pc:sldMk cId="2223687286" sldId="359"/>
            <ac:spMk id="4" creationId="{6040B220-1929-E5CB-F9B4-67AC3C992774}"/>
          </ac:spMkLst>
        </pc:spChg>
      </pc:sldChg>
      <pc:sldChg chg="modSp add del">
        <pc:chgData name="Michael Joseph Schneider" userId="0526a63a-26d6-4239-972a-179b08dd2c7c" providerId="ADAL" clId="{E57E51E0-DBE0-4141-9FE8-D8A777159C2D}" dt="2025-04-11T04:58:48.376" v="8976" actId="2696"/>
        <pc:sldMkLst>
          <pc:docMk/>
          <pc:sldMk cId="1356590509" sldId="361"/>
        </pc:sldMkLst>
        <pc:spChg chg="mod">
          <ac:chgData name="Michael Joseph Schneider" userId="0526a63a-26d6-4239-972a-179b08dd2c7c" providerId="ADAL" clId="{E57E51E0-DBE0-4141-9FE8-D8A777159C2D}" dt="2025-04-10T23:23:36.548" v="7289"/>
          <ac:spMkLst>
            <pc:docMk/>
            <pc:sldMk cId="1356590509" sldId="361"/>
            <ac:spMk id="4" creationId="{69558B94-2CB5-5114-94A6-256192932E65}"/>
          </ac:spMkLst>
        </pc:spChg>
      </pc:sldChg>
      <pc:sldChg chg="addSp delSp modSp add mod ord">
        <pc:chgData name="Michael Joseph Schneider" userId="0526a63a-26d6-4239-972a-179b08dd2c7c" providerId="ADAL" clId="{E57E51E0-DBE0-4141-9FE8-D8A777159C2D}" dt="2025-04-11T05:08:33.023" v="9271" actId="1035"/>
        <pc:sldMkLst>
          <pc:docMk/>
          <pc:sldMk cId="1225735587" sldId="362"/>
        </pc:sldMkLst>
        <pc:spChg chg="mod">
          <ac:chgData name="Michael Joseph Schneider" userId="0526a63a-26d6-4239-972a-179b08dd2c7c" providerId="ADAL" clId="{E57E51E0-DBE0-4141-9FE8-D8A777159C2D}" dt="2025-04-11T05:07:40.602" v="9258" actId="1035"/>
          <ac:spMkLst>
            <pc:docMk/>
            <pc:sldMk cId="1225735587" sldId="362"/>
            <ac:spMk id="2" creationId="{599F7107-FD63-3C5A-931B-D01E0BD5BC7F}"/>
          </ac:spMkLst>
        </pc:spChg>
        <pc:spChg chg="del mod">
          <ac:chgData name="Michael Joseph Schneider" userId="0526a63a-26d6-4239-972a-179b08dd2c7c" providerId="ADAL" clId="{E57E51E0-DBE0-4141-9FE8-D8A777159C2D}" dt="2025-04-11T05:05:23.103" v="9223" actId="478"/>
          <ac:spMkLst>
            <pc:docMk/>
            <pc:sldMk cId="1225735587" sldId="362"/>
            <ac:spMk id="3" creationId="{E85E9A12-6AB5-5F86-E292-71CEE3639CF3}"/>
          </ac:spMkLst>
        </pc:spChg>
        <pc:spChg chg="del mod">
          <ac:chgData name="Michael Joseph Schneider" userId="0526a63a-26d6-4239-972a-179b08dd2c7c" providerId="ADAL" clId="{E57E51E0-DBE0-4141-9FE8-D8A777159C2D}" dt="2025-04-11T05:03:42.192" v="9181" actId="478"/>
          <ac:spMkLst>
            <pc:docMk/>
            <pc:sldMk cId="1225735587" sldId="362"/>
            <ac:spMk id="4" creationId="{11987D2E-5899-FFE8-6EEC-7B0012609A98}"/>
          </ac:spMkLst>
        </pc:spChg>
        <pc:spChg chg="mod">
          <ac:chgData name="Michael Joseph Schneider" userId="0526a63a-26d6-4239-972a-179b08dd2c7c" providerId="ADAL" clId="{E57E51E0-DBE0-4141-9FE8-D8A777159C2D}" dt="2025-04-11T05:03:47.005" v="9182" actId="1076"/>
          <ac:spMkLst>
            <pc:docMk/>
            <pc:sldMk cId="1225735587" sldId="362"/>
            <ac:spMk id="5" creationId="{7FE68F90-C29C-92B8-8CDB-03DAFA15308E}"/>
          </ac:spMkLst>
        </pc:spChg>
        <pc:spChg chg="del">
          <ac:chgData name="Michael Joseph Schneider" userId="0526a63a-26d6-4239-972a-179b08dd2c7c" providerId="ADAL" clId="{E57E51E0-DBE0-4141-9FE8-D8A777159C2D}" dt="2025-04-11T05:03:24.411" v="9179" actId="478"/>
          <ac:spMkLst>
            <pc:docMk/>
            <pc:sldMk cId="1225735587" sldId="362"/>
            <ac:spMk id="6" creationId="{CF4DCEF5-D99B-F879-C459-5E4536E68F31}"/>
          </ac:spMkLst>
        </pc:spChg>
        <pc:spChg chg="add del mod">
          <ac:chgData name="Michael Joseph Schneider" userId="0526a63a-26d6-4239-972a-179b08dd2c7c" providerId="ADAL" clId="{E57E51E0-DBE0-4141-9FE8-D8A777159C2D}" dt="2025-04-11T05:08:33.023" v="9271" actId="1035"/>
          <ac:spMkLst>
            <pc:docMk/>
            <pc:sldMk cId="1225735587" sldId="362"/>
            <ac:spMk id="7" creationId="{5D84A3AA-B607-E8D8-B14E-9655F494AA9B}"/>
          </ac:spMkLst>
        </pc:spChg>
        <pc:spChg chg="add del mod">
          <ac:chgData name="Michael Joseph Schneider" userId="0526a63a-26d6-4239-972a-179b08dd2c7c" providerId="ADAL" clId="{E57E51E0-DBE0-4141-9FE8-D8A777159C2D}" dt="2025-04-11T05:03:24.411" v="9179" actId="478"/>
          <ac:spMkLst>
            <pc:docMk/>
            <pc:sldMk cId="1225735587" sldId="362"/>
            <ac:spMk id="8" creationId="{04F99D0D-1592-3FDE-6305-775F5998B510}"/>
          </ac:spMkLst>
        </pc:spChg>
        <pc:spChg chg="add mod">
          <ac:chgData name="Michael Joseph Schneider" userId="0526a63a-26d6-4239-972a-179b08dd2c7c" providerId="ADAL" clId="{E57E51E0-DBE0-4141-9FE8-D8A777159C2D}" dt="2025-04-11T05:08:17.455" v="9265" actId="12788"/>
          <ac:spMkLst>
            <pc:docMk/>
            <pc:sldMk cId="1225735587" sldId="362"/>
            <ac:spMk id="9" creationId="{ABEA717B-13B7-0CB6-3F22-0B8246980D0E}"/>
          </ac:spMkLst>
        </pc:spChg>
        <pc:spChg chg="add del mod">
          <ac:chgData name="Michael Joseph Schneider" userId="0526a63a-26d6-4239-972a-179b08dd2c7c" providerId="ADAL" clId="{E57E51E0-DBE0-4141-9FE8-D8A777159C2D}" dt="2025-04-11T05:05:26.984" v="9224" actId="478"/>
          <ac:spMkLst>
            <pc:docMk/>
            <pc:sldMk cId="1225735587" sldId="362"/>
            <ac:spMk id="11" creationId="{52F2E722-D5F6-F4DC-3F07-A7C371880E89}"/>
          </ac:spMkLst>
        </pc:spChg>
        <pc:spChg chg="add mod">
          <ac:chgData name="Michael Joseph Schneider" userId="0526a63a-26d6-4239-972a-179b08dd2c7c" providerId="ADAL" clId="{E57E51E0-DBE0-4141-9FE8-D8A777159C2D}" dt="2025-04-11T05:08:33.023" v="9271" actId="1035"/>
          <ac:spMkLst>
            <pc:docMk/>
            <pc:sldMk cId="1225735587" sldId="362"/>
            <ac:spMk id="13" creationId="{D0D6AB96-6521-E2EB-0AC2-983C882DAB5F}"/>
          </ac:spMkLst>
        </pc:spChg>
        <pc:spChg chg="add del mod">
          <ac:chgData name="Michael Joseph Schneider" userId="0526a63a-26d6-4239-972a-179b08dd2c7c" providerId="ADAL" clId="{E57E51E0-DBE0-4141-9FE8-D8A777159C2D}" dt="2025-04-11T05:08:20.832" v="9266" actId="478"/>
          <ac:spMkLst>
            <pc:docMk/>
            <pc:sldMk cId="1225735587" sldId="362"/>
            <ac:spMk id="15" creationId="{DD0E8B37-7C49-D773-3E12-4223E349C655}"/>
          </ac:spMkLst>
        </pc:spChg>
        <pc:grpChg chg="add mod">
          <ac:chgData name="Michael Joseph Schneider" userId="0526a63a-26d6-4239-972a-179b08dd2c7c" providerId="ADAL" clId="{E57E51E0-DBE0-4141-9FE8-D8A777159C2D}" dt="2025-04-11T05:08:17.455" v="9265" actId="12788"/>
          <ac:grpSpMkLst>
            <pc:docMk/>
            <pc:sldMk cId="1225735587" sldId="362"/>
            <ac:grpSpMk id="14" creationId="{25AF10AD-F6AE-0636-ED81-DD3490A62896}"/>
          </ac:grpSpMkLst>
        </pc:grpChg>
        <pc:picChg chg="add mod">
          <ac:chgData name="Michael Joseph Schneider" userId="0526a63a-26d6-4239-972a-179b08dd2c7c" providerId="ADAL" clId="{E57E51E0-DBE0-4141-9FE8-D8A777159C2D}" dt="2025-04-11T05:08:17.455" v="9265" actId="12788"/>
          <ac:picMkLst>
            <pc:docMk/>
            <pc:sldMk cId="1225735587" sldId="362"/>
            <ac:picMk id="3074" creationId="{87F634B0-3393-ACB8-C2E3-323FBFFF2F8E}"/>
          </ac:picMkLst>
        </pc:picChg>
      </pc:sldChg>
      <pc:sldChg chg="addSp delSp modSp add mod modNotesTx">
        <pc:chgData name="Michael Joseph Schneider" userId="0526a63a-26d6-4239-972a-179b08dd2c7c" providerId="ADAL" clId="{E57E51E0-DBE0-4141-9FE8-D8A777159C2D}" dt="2025-04-11T16:24:34.292" v="9920" actId="20577"/>
        <pc:sldMkLst>
          <pc:docMk/>
          <pc:sldMk cId="587778284" sldId="364"/>
        </pc:sldMkLst>
        <pc:spChg chg="mod">
          <ac:chgData name="Michael Joseph Schneider" userId="0526a63a-26d6-4239-972a-179b08dd2c7c" providerId="ADAL" clId="{E57E51E0-DBE0-4141-9FE8-D8A777159C2D}" dt="2025-04-11T16:24:34.292" v="9920" actId="20577"/>
          <ac:spMkLst>
            <pc:docMk/>
            <pc:sldMk cId="587778284" sldId="364"/>
            <ac:spMk id="2" creationId="{3EE32969-88C7-364B-6EA7-10D7314E46D4}"/>
          </ac:spMkLst>
        </pc:spChg>
        <pc:spChg chg="add del mod">
          <ac:chgData name="Michael Joseph Schneider" userId="0526a63a-26d6-4239-972a-179b08dd2c7c" providerId="ADAL" clId="{E57E51E0-DBE0-4141-9FE8-D8A777159C2D}" dt="2025-04-11T16:24:25.149" v="9915" actId="478"/>
          <ac:spMkLst>
            <pc:docMk/>
            <pc:sldMk cId="587778284" sldId="364"/>
            <ac:spMk id="3" creationId="{53ED2F72-3701-208C-9F70-E931C43A9DC3}"/>
          </ac:spMkLst>
        </pc:spChg>
        <pc:spChg chg="mod">
          <ac:chgData name="Michael Joseph Schneider" userId="0526a63a-26d6-4239-972a-179b08dd2c7c" providerId="ADAL" clId="{E57E51E0-DBE0-4141-9FE8-D8A777159C2D}" dt="2025-04-10T23:21:17.582" v="7200"/>
          <ac:spMkLst>
            <pc:docMk/>
            <pc:sldMk cId="587778284" sldId="364"/>
            <ac:spMk id="4" creationId="{02C57D17-FD12-CD71-7DF9-538542006B57}"/>
          </ac:spMkLst>
        </pc:spChg>
        <pc:spChg chg="mod">
          <ac:chgData name="Michael Joseph Schneider" userId="0526a63a-26d6-4239-972a-179b08dd2c7c" providerId="ADAL" clId="{E57E51E0-DBE0-4141-9FE8-D8A777159C2D}" dt="2025-04-11T16:24:21.116" v="9914"/>
          <ac:spMkLst>
            <pc:docMk/>
            <pc:sldMk cId="587778284" sldId="364"/>
            <ac:spMk id="6" creationId="{A0A1E280-8EE8-9C41-C1B0-AFBBC09F8709}"/>
          </ac:spMkLst>
        </pc:spChg>
      </pc:sldChg>
      <pc:sldChg chg="addSp modSp">
        <pc:chgData name="Michael Joseph Schneider" userId="0526a63a-26d6-4239-972a-179b08dd2c7c" providerId="ADAL" clId="{E57E51E0-DBE0-4141-9FE8-D8A777159C2D}" dt="2025-04-10T19:08:37.708" v="35"/>
        <pc:sldMkLst>
          <pc:docMk/>
          <pc:sldMk cId="2427185321" sldId="365"/>
        </pc:sldMkLst>
        <pc:spChg chg="add mod">
          <ac:chgData name="Michael Joseph Schneider" userId="0526a63a-26d6-4239-972a-179b08dd2c7c" providerId="ADAL" clId="{E57E51E0-DBE0-4141-9FE8-D8A777159C2D}" dt="2025-04-10T19:08:37.708" v="35"/>
          <ac:spMkLst>
            <pc:docMk/>
            <pc:sldMk cId="2427185321" sldId="365"/>
            <ac:spMk id="8" creationId="{A7ADA956-FF07-27B5-0EF1-C688B9B02C32}"/>
          </ac:spMkLst>
        </pc:spChg>
      </pc:sldChg>
      <pc:sldChg chg="modSp add mod modClrScheme chgLayout">
        <pc:chgData name="Michael Joseph Schneider" userId="0526a63a-26d6-4239-972a-179b08dd2c7c" providerId="ADAL" clId="{E57E51E0-DBE0-4141-9FE8-D8A777159C2D}" dt="2025-04-10T23:09:03.840" v="7119" actId="122"/>
        <pc:sldMkLst>
          <pc:docMk/>
          <pc:sldMk cId="727664471" sldId="372"/>
        </pc:sldMkLst>
        <pc:spChg chg="mod ord">
          <ac:chgData name="Michael Joseph Schneider" userId="0526a63a-26d6-4239-972a-179b08dd2c7c" providerId="ADAL" clId="{E57E51E0-DBE0-4141-9FE8-D8A777159C2D}" dt="2025-04-10T23:08:59.818" v="7118" actId="700"/>
          <ac:spMkLst>
            <pc:docMk/>
            <pc:sldMk cId="727664471" sldId="372"/>
            <ac:spMk id="335" creationId="{A2C910E0-1C77-E540-47C6-C28109A768DB}"/>
          </ac:spMkLst>
        </pc:spChg>
        <pc:spChg chg="mod ord">
          <ac:chgData name="Michael Joseph Schneider" userId="0526a63a-26d6-4239-972a-179b08dd2c7c" providerId="ADAL" clId="{E57E51E0-DBE0-4141-9FE8-D8A777159C2D}" dt="2025-04-10T23:09:03.840" v="7119" actId="122"/>
          <ac:spMkLst>
            <pc:docMk/>
            <pc:sldMk cId="727664471" sldId="372"/>
            <ac:spMk id="337" creationId="{3AB5A099-FD35-ECC0-75B4-0C79F54F982D}"/>
          </ac:spMkLst>
        </pc:spChg>
      </pc:sldChg>
      <pc:sldChg chg="modSp add del">
        <pc:chgData name="Michael Joseph Schneider" userId="0526a63a-26d6-4239-972a-179b08dd2c7c" providerId="ADAL" clId="{E57E51E0-DBE0-4141-9FE8-D8A777159C2D}" dt="2025-04-11T04:42:19.073" v="8600" actId="2696"/>
        <pc:sldMkLst>
          <pc:docMk/>
          <pc:sldMk cId="3618405838" sldId="375"/>
        </pc:sldMkLst>
        <pc:spChg chg="mod">
          <ac:chgData name="Michael Joseph Schneider" userId="0526a63a-26d6-4239-972a-179b08dd2c7c" providerId="ADAL" clId="{E57E51E0-DBE0-4141-9FE8-D8A777159C2D}" dt="2025-04-10T23:19:22.484" v="7161"/>
          <ac:spMkLst>
            <pc:docMk/>
            <pc:sldMk cId="3618405838" sldId="375"/>
            <ac:spMk id="4" creationId="{83A5086E-6C23-B5E2-030A-4C046194B492}"/>
          </ac:spMkLst>
        </pc:spChg>
      </pc:sldChg>
      <pc:sldChg chg="modSp add del">
        <pc:chgData name="Michael Joseph Schneider" userId="0526a63a-26d6-4239-972a-179b08dd2c7c" providerId="ADAL" clId="{E57E51E0-DBE0-4141-9FE8-D8A777159C2D}" dt="2025-04-11T04:42:19.095" v="8601" actId="2696"/>
        <pc:sldMkLst>
          <pc:docMk/>
          <pc:sldMk cId="3332296733" sldId="376"/>
        </pc:sldMkLst>
        <pc:spChg chg="mod">
          <ac:chgData name="Michael Joseph Schneider" userId="0526a63a-26d6-4239-972a-179b08dd2c7c" providerId="ADAL" clId="{E57E51E0-DBE0-4141-9FE8-D8A777159C2D}" dt="2025-04-10T23:19:22.484" v="7161"/>
          <ac:spMkLst>
            <pc:docMk/>
            <pc:sldMk cId="3332296733" sldId="376"/>
            <ac:spMk id="4" creationId="{1FD2FBF8-7A24-DA91-9993-37B86ED4B482}"/>
          </ac:spMkLst>
        </pc:spChg>
      </pc:sldChg>
      <pc:sldChg chg="modSp add del">
        <pc:chgData name="Michael Joseph Schneider" userId="0526a63a-26d6-4239-972a-179b08dd2c7c" providerId="ADAL" clId="{E57E51E0-DBE0-4141-9FE8-D8A777159C2D}" dt="2025-04-11T04:42:19.067" v="8599" actId="2696"/>
        <pc:sldMkLst>
          <pc:docMk/>
          <pc:sldMk cId="3786476363" sldId="377"/>
        </pc:sldMkLst>
        <pc:spChg chg="mod">
          <ac:chgData name="Michael Joseph Schneider" userId="0526a63a-26d6-4239-972a-179b08dd2c7c" providerId="ADAL" clId="{E57E51E0-DBE0-4141-9FE8-D8A777159C2D}" dt="2025-04-10T23:19:22.484" v="7161"/>
          <ac:spMkLst>
            <pc:docMk/>
            <pc:sldMk cId="3786476363" sldId="377"/>
            <ac:spMk id="4" creationId="{2817BB20-69CA-5411-3962-30E4BAD4293E}"/>
          </ac:spMkLst>
        </pc:spChg>
      </pc:sldChg>
      <pc:sldChg chg="modSp add mod modClrScheme chgLayout">
        <pc:chgData name="Michael Joseph Schneider" userId="0526a63a-26d6-4239-972a-179b08dd2c7c" providerId="ADAL" clId="{E57E51E0-DBE0-4141-9FE8-D8A777159C2D}" dt="2025-04-10T23:08:26.830" v="7113" actId="122"/>
        <pc:sldMkLst>
          <pc:docMk/>
          <pc:sldMk cId="3288708989" sldId="378"/>
        </pc:sldMkLst>
        <pc:spChg chg="mod ord">
          <ac:chgData name="Michael Joseph Schneider" userId="0526a63a-26d6-4239-972a-179b08dd2c7c" providerId="ADAL" clId="{E57E51E0-DBE0-4141-9FE8-D8A777159C2D}" dt="2025-04-10T23:08:14.331" v="7111" actId="700"/>
          <ac:spMkLst>
            <pc:docMk/>
            <pc:sldMk cId="3288708989" sldId="378"/>
            <ac:spMk id="335" creationId="{4B98FC8C-FF06-0B8F-D96A-382401CBC886}"/>
          </ac:spMkLst>
        </pc:spChg>
        <pc:spChg chg="mod ord">
          <ac:chgData name="Michael Joseph Schneider" userId="0526a63a-26d6-4239-972a-179b08dd2c7c" providerId="ADAL" clId="{E57E51E0-DBE0-4141-9FE8-D8A777159C2D}" dt="2025-04-10T23:08:26.830" v="7113" actId="122"/>
          <ac:spMkLst>
            <pc:docMk/>
            <pc:sldMk cId="3288708989" sldId="378"/>
            <ac:spMk id="337" creationId="{2BC4644A-1F59-1D3E-58BF-5166C03C3F11}"/>
          </ac:spMkLst>
        </pc:spChg>
      </pc:sldChg>
      <pc:sldChg chg="modSp add mod modClrScheme chgLayout">
        <pc:chgData name="Michael Joseph Schneider" userId="0526a63a-26d6-4239-972a-179b08dd2c7c" providerId="ADAL" clId="{E57E51E0-DBE0-4141-9FE8-D8A777159C2D}" dt="2025-04-10T23:08:42.870" v="7115" actId="122"/>
        <pc:sldMkLst>
          <pc:docMk/>
          <pc:sldMk cId="1770742099" sldId="379"/>
        </pc:sldMkLst>
        <pc:spChg chg="mod ord">
          <ac:chgData name="Michael Joseph Schneider" userId="0526a63a-26d6-4239-972a-179b08dd2c7c" providerId="ADAL" clId="{E57E51E0-DBE0-4141-9FE8-D8A777159C2D}" dt="2025-04-10T23:08:39.388" v="7114" actId="700"/>
          <ac:spMkLst>
            <pc:docMk/>
            <pc:sldMk cId="1770742099" sldId="379"/>
            <ac:spMk id="335" creationId="{6BC7BDC2-8F23-2E3F-A086-6D562460F284}"/>
          </ac:spMkLst>
        </pc:spChg>
        <pc:spChg chg="mod ord">
          <ac:chgData name="Michael Joseph Schneider" userId="0526a63a-26d6-4239-972a-179b08dd2c7c" providerId="ADAL" clId="{E57E51E0-DBE0-4141-9FE8-D8A777159C2D}" dt="2025-04-10T23:08:42.870" v="7115" actId="122"/>
          <ac:spMkLst>
            <pc:docMk/>
            <pc:sldMk cId="1770742099" sldId="379"/>
            <ac:spMk id="337" creationId="{2AA80F52-4811-9F38-571E-FB21B2CF1C41}"/>
          </ac:spMkLst>
        </pc:spChg>
      </pc:sldChg>
      <pc:sldChg chg="modSp add mod modClrScheme chgLayout">
        <pc:chgData name="Michael Joseph Schneider" userId="0526a63a-26d6-4239-972a-179b08dd2c7c" providerId="ADAL" clId="{E57E51E0-DBE0-4141-9FE8-D8A777159C2D}" dt="2025-04-10T23:08:53.970" v="7117" actId="122"/>
        <pc:sldMkLst>
          <pc:docMk/>
          <pc:sldMk cId="631358095" sldId="380"/>
        </pc:sldMkLst>
        <pc:spChg chg="mod ord">
          <ac:chgData name="Michael Joseph Schneider" userId="0526a63a-26d6-4239-972a-179b08dd2c7c" providerId="ADAL" clId="{E57E51E0-DBE0-4141-9FE8-D8A777159C2D}" dt="2025-04-10T23:08:51.243" v="7116" actId="700"/>
          <ac:spMkLst>
            <pc:docMk/>
            <pc:sldMk cId="631358095" sldId="380"/>
            <ac:spMk id="335" creationId="{781FE0DD-2F2F-B38E-5996-41801CDCD735}"/>
          </ac:spMkLst>
        </pc:spChg>
        <pc:spChg chg="mod ord">
          <ac:chgData name="Michael Joseph Schneider" userId="0526a63a-26d6-4239-972a-179b08dd2c7c" providerId="ADAL" clId="{E57E51E0-DBE0-4141-9FE8-D8A777159C2D}" dt="2025-04-10T23:08:53.970" v="7117" actId="122"/>
          <ac:spMkLst>
            <pc:docMk/>
            <pc:sldMk cId="631358095" sldId="380"/>
            <ac:spMk id="337" creationId="{B1E5D66B-D824-5714-CCCF-038F4345FA4B}"/>
          </ac:spMkLst>
        </pc:spChg>
      </pc:sldChg>
      <pc:sldChg chg="addSp delSp modSp add del mod chgLayout">
        <pc:chgData name="Michael Joseph Schneider" userId="0526a63a-26d6-4239-972a-179b08dd2c7c" providerId="ADAL" clId="{E57E51E0-DBE0-4141-9FE8-D8A777159C2D}" dt="2025-04-11T04:11:36.931" v="8303" actId="2696"/>
        <pc:sldMkLst>
          <pc:docMk/>
          <pc:sldMk cId="1106683479" sldId="381"/>
        </pc:sldMkLst>
        <pc:spChg chg="add del mod ord">
          <ac:chgData name="Michael Joseph Schneider" userId="0526a63a-26d6-4239-972a-179b08dd2c7c" providerId="ADAL" clId="{E57E51E0-DBE0-4141-9FE8-D8A777159C2D}" dt="2025-04-10T23:08:07.153" v="7110" actId="478"/>
          <ac:spMkLst>
            <pc:docMk/>
            <pc:sldMk cId="1106683479" sldId="381"/>
            <ac:spMk id="7" creationId="{ACE56DCB-C120-A011-DB29-CEAAD09F7AAD}"/>
          </ac:spMkLst>
        </pc:spChg>
        <pc:spChg chg="mod ord">
          <ac:chgData name="Michael Joseph Schneider" userId="0526a63a-26d6-4239-972a-179b08dd2c7c" providerId="ADAL" clId="{E57E51E0-DBE0-4141-9FE8-D8A777159C2D}" dt="2025-04-10T23:08:03.403" v="7109" actId="700"/>
          <ac:spMkLst>
            <pc:docMk/>
            <pc:sldMk cId="1106683479" sldId="381"/>
            <ac:spMk id="335" creationId="{7D534403-D252-E56D-64B7-44E21E45E86C}"/>
          </ac:spMkLst>
        </pc:spChg>
        <pc:spChg chg="mod ord">
          <ac:chgData name="Michael Joseph Schneider" userId="0526a63a-26d6-4239-972a-179b08dd2c7c" providerId="ADAL" clId="{E57E51E0-DBE0-4141-9FE8-D8A777159C2D}" dt="2025-04-10T23:08:21.882" v="7112" actId="122"/>
          <ac:spMkLst>
            <pc:docMk/>
            <pc:sldMk cId="1106683479" sldId="381"/>
            <ac:spMk id="337" creationId="{9C3F2E95-0E07-2372-59C3-B43352347A6C}"/>
          </ac:spMkLst>
        </pc:spChg>
      </pc:sldChg>
      <pc:sldChg chg="modSp mod">
        <pc:chgData name="Michael Joseph Schneider" userId="0526a63a-26d6-4239-972a-179b08dd2c7c" providerId="ADAL" clId="{E57E51E0-DBE0-4141-9FE8-D8A777159C2D}" dt="2025-04-11T16:46:55.740" v="10492" actId="20577"/>
        <pc:sldMkLst>
          <pc:docMk/>
          <pc:sldMk cId="2249960173" sldId="391"/>
        </pc:sldMkLst>
        <pc:spChg chg="mod">
          <ac:chgData name="Michael Joseph Schneider" userId="0526a63a-26d6-4239-972a-179b08dd2c7c" providerId="ADAL" clId="{E57E51E0-DBE0-4141-9FE8-D8A777159C2D}" dt="2025-04-11T16:46:55.740" v="10492" actId="20577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Michael Joseph Schneider" userId="0526a63a-26d6-4239-972a-179b08dd2c7c" providerId="ADAL" clId="{E57E51E0-DBE0-4141-9FE8-D8A777159C2D}" dt="2025-04-11T16:46:27.685" v="10476" actId="20577"/>
          <ac:spMkLst>
            <pc:docMk/>
            <pc:sldMk cId="2249960173" sldId="391"/>
            <ac:spMk id="401" creationId="{7C00045A-B1F0-7D7E-F3F1-6F51D9CE1BEA}"/>
          </ac:spMkLst>
        </pc:spChg>
        <pc:picChg chg="mod">
          <ac:chgData name="Michael Joseph Schneider" userId="0526a63a-26d6-4239-972a-179b08dd2c7c" providerId="ADAL" clId="{E57E51E0-DBE0-4141-9FE8-D8A777159C2D}" dt="2025-04-11T16:46:41.815" v="10480" actId="1076"/>
          <ac:picMkLst>
            <pc:docMk/>
            <pc:sldMk cId="2249960173" sldId="391"/>
            <ac:picMk id="2" creationId="{01D4710B-87D6-3D97-45C3-D0146180E3AA}"/>
          </ac:picMkLst>
        </pc:picChg>
      </pc:sldChg>
      <pc:sldChg chg="addSp modSp del">
        <pc:chgData name="Michael Joseph Schneider" userId="0526a63a-26d6-4239-972a-179b08dd2c7c" providerId="ADAL" clId="{E57E51E0-DBE0-4141-9FE8-D8A777159C2D}" dt="2025-04-11T16:14:07.843" v="9492" actId="2696"/>
        <pc:sldMkLst>
          <pc:docMk/>
          <pc:sldMk cId="228236165" sldId="393"/>
        </pc:sldMkLst>
        <pc:spChg chg="add mod">
          <ac:chgData name="Michael Joseph Schneider" userId="0526a63a-26d6-4239-972a-179b08dd2c7c" providerId="ADAL" clId="{E57E51E0-DBE0-4141-9FE8-D8A777159C2D}" dt="2025-04-10T19:08:37.708" v="35"/>
          <ac:spMkLst>
            <pc:docMk/>
            <pc:sldMk cId="228236165" sldId="393"/>
            <ac:spMk id="2" creationId="{E5762464-D69C-FBF3-58AA-8C8C726BEAE0}"/>
          </ac:spMkLst>
        </pc:spChg>
      </pc:sldChg>
      <pc:sldChg chg="addSp modSp del">
        <pc:chgData name="Michael Joseph Schneider" userId="0526a63a-26d6-4239-972a-179b08dd2c7c" providerId="ADAL" clId="{E57E51E0-DBE0-4141-9FE8-D8A777159C2D}" dt="2025-04-11T16:39:48.583" v="10470" actId="2696"/>
        <pc:sldMkLst>
          <pc:docMk/>
          <pc:sldMk cId="3941761016" sldId="394"/>
        </pc:sldMkLst>
        <pc:spChg chg="add mod">
          <ac:chgData name="Michael Joseph Schneider" userId="0526a63a-26d6-4239-972a-179b08dd2c7c" providerId="ADAL" clId="{E57E51E0-DBE0-4141-9FE8-D8A777159C2D}" dt="2025-04-10T19:08:37.708" v="35"/>
          <ac:spMkLst>
            <pc:docMk/>
            <pc:sldMk cId="3941761016" sldId="394"/>
            <ac:spMk id="4" creationId="{28B90943-8B9F-0AD2-ACF7-B1DC6E0454FD}"/>
          </ac:spMkLst>
        </pc:spChg>
      </pc:sldChg>
      <pc:sldChg chg="addSp delSp modSp add del mod">
        <pc:chgData name="Michael Joseph Schneider" userId="0526a63a-26d6-4239-972a-179b08dd2c7c" providerId="ADAL" clId="{E57E51E0-DBE0-4141-9FE8-D8A777159C2D}" dt="2025-04-11T16:14:17.343" v="9494" actId="2696"/>
        <pc:sldMkLst>
          <pc:docMk/>
          <pc:sldMk cId="28007641" sldId="395"/>
        </pc:sldMkLst>
        <pc:spChg chg="add mod">
          <ac:chgData name="Michael Joseph Schneider" userId="0526a63a-26d6-4239-972a-179b08dd2c7c" providerId="ADAL" clId="{E57E51E0-DBE0-4141-9FE8-D8A777159C2D}" dt="2025-04-11T16:14:15.600" v="9493" actId="478"/>
          <ac:spMkLst>
            <pc:docMk/>
            <pc:sldMk cId="28007641" sldId="395"/>
            <ac:spMk id="3" creationId="{539AE26A-7E6E-9354-6CE6-251BAB606A40}"/>
          </ac:spMkLst>
        </pc:spChg>
        <pc:spChg chg="del">
          <ac:chgData name="Michael Joseph Schneider" userId="0526a63a-26d6-4239-972a-179b08dd2c7c" providerId="ADAL" clId="{E57E51E0-DBE0-4141-9FE8-D8A777159C2D}" dt="2025-04-11T16:14:15.600" v="9493" actId="478"/>
          <ac:spMkLst>
            <pc:docMk/>
            <pc:sldMk cId="28007641" sldId="395"/>
            <ac:spMk id="5" creationId="{034FB8CA-710E-C428-7DB1-D3674E8AD153}"/>
          </ac:spMkLst>
        </pc:spChg>
      </pc:sldChg>
      <pc:sldChg chg="new del">
        <pc:chgData name="Michael Joseph Schneider" userId="0526a63a-26d6-4239-972a-179b08dd2c7c" providerId="ADAL" clId="{E57E51E0-DBE0-4141-9FE8-D8A777159C2D}" dt="2025-04-10T19:08:01.142" v="32" actId="2696"/>
        <pc:sldMkLst>
          <pc:docMk/>
          <pc:sldMk cId="898775553" sldId="395"/>
        </pc:sldMkLst>
      </pc:sldChg>
      <pc:sldChg chg="addSp delSp modSp new del mod ord chgLayout modNotesTx">
        <pc:chgData name="Michael Joseph Schneider" userId="0526a63a-26d6-4239-972a-179b08dd2c7c" providerId="ADAL" clId="{E57E51E0-DBE0-4141-9FE8-D8A777159C2D}" dt="2025-04-10T23:11:11.547" v="7120" actId="2696"/>
        <pc:sldMkLst>
          <pc:docMk/>
          <pc:sldMk cId="3790294470" sldId="395"/>
        </pc:sldMkLst>
        <pc:spChg chg="del">
          <ac:chgData name="Michael Joseph Schneider" userId="0526a63a-26d6-4239-972a-179b08dd2c7c" providerId="ADAL" clId="{E57E51E0-DBE0-4141-9FE8-D8A777159C2D}" dt="2025-04-10T19:08:18.294" v="34" actId="700"/>
          <ac:spMkLst>
            <pc:docMk/>
            <pc:sldMk cId="3790294470" sldId="395"/>
            <ac:spMk id="2" creationId="{246A4B62-991B-9764-E0A3-89E8AC7A3F7A}"/>
          </ac:spMkLst>
        </pc:spChg>
        <pc:spChg chg="del">
          <ac:chgData name="Michael Joseph Schneider" userId="0526a63a-26d6-4239-972a-179b08dd2c7c" providerId="ADAL" clId="{E57E51E0-DBE0-4141-9FE8-D8A777159C2D}" dt="2025-04-10T19:08:18.294" v="34" actId="700"/>
          <ac:spMkLst>
            <pc:docMk/>
            <pc:sldMk cId="3790294470" sldId="395"/>
            <ac:spMk id="3" creationId="{99EEA888-F3BA-63A2-ED36-691AE5D8388F}"/>
          </ac:spMkLst>
        </pc:spChg>
        <pc:spChg chg="add mod ord">
          <ac:chgData name="Michael Joseph Schneider" userId="0526a63a-26d6-4239-972a-179b08dd2c7c" providerId="ADAL" clId="{E57E51E0-DBE0-4141-9FE8-D8A777159C2D}" dt="2025-04-10T19:09:39.887" v="74" actId="20577"/>
          <ac:spMkLst>
            <pc:docMk/>
            <pc:sldMk cId="3790294470" sldId="395"/>
            <ac:spMk id="4" creationId="{E3DEA9D8-C4DA-FC44-56B8-60EBCEEF094A}"/>
          </ac:spMkLst>
        </pc:spChg>
        <pc:spChg chg="add mod ord">
          <ac:chgData name="Michael Joseph Schneider" userId="0526a63a-26d6-4239-972a-179b08dd2c7c" providerId="ADAL" clId="{E57E51E0-DBE0-4141-9FE8-D8A777159C2D}" dt="2025-04-10T19:10:53.568" v="331" actId="20577"/>
          <ac:spMkLst>
            <pc:docMk/>
            <pc:sldMk cId="3790294470" sldId="395"/>
            <ac:spMk id="5" creationId="{034FB8CA-710E-C428-7DB1-D3674E8AD153}"/>
          </ac:spMkLst>
        </pc:spChg>
        <pc:spChg chg="add mod">
          <ac:chgData name="Michael Joseph Schneider" userId="0526a63a-26d6-4239-972a-179b08dd2c7c" providerId="ADAL" clId="{E57E51E0-DBE0-4141-9FE8-D8A777159C2D}" dt="2025-04-10T19:08:37.708" v="35"/>
          <ac:spMkLst>
            <pc:docMk/>
            <pc:sldMk cId="3790294470" sldId="395"/>
            <ac:spMk id="6" creationId="{ACDACAA7-B433-3C94-90DB-B2B9DCBB72D9}"/>
          </ac:spMkLst>
        </pc:spChg>
      </pc:sldChg>
      <pc:sldChg chg="addSp delSp modSp new mod">
        <pc:chgData name="Michael Joseph Schneider" userId="0526a63a-26d6-4239-972a-179b08dd2c7c" providerId="ADAL" clId="{E57E51E0-DBE0-4141-9FE8-D8A777159C2D}" dt="2025-04-10T22:58:51.605" v="6889" actId="20577"/>
        <pc:sldMkLst>
          <pc:docMk/>
          <pc:sldMk cId="3205610628" sldId="396"/>
        </pc:sldMkLst>
        <pc:spChg chg="mod">
          <ac:chgData name="Michael Joseph Schneider" userId="0526a63a-26d6-4239-972a-179b08dd2c7c" providerId="ADAL" clId="{E57E51E0-DBE0-4141-9FE8-D8A777159C2D}" dt="2025-04-10T22:58:51.605" v="6889" actId="20577"/>
          <ac:spMkLst>
            <pc:docMk/>
            <pc:sldMk cId="3205610628" sldId="396"/>
            <ac:spMk id="2" creationId="{D472E9F6-5214-4EE9-4A0A-363613407BAF}"/>
          </ac:spMkLst>
        </pc:spChg>
        <pc:spChg chg="del mod">
          <ac:chgData name="Michael Joseph Schneider" userId="0526a63a-26d6-4239-972a-179b08dd2c7c" providerId="ADAL" clId="{E57E51E0-DBE0-4141-9FE8-D8A777159C2D}" dt="2025-04-10T22:57:37.901" v="6844" actId="478"/>
          <ac:spMkLst>
            <pc:docMk/>
            <pc:sldMk cId="3205610628" sldId="396"/>
            <ac:spMk id="3" creationId="{5F49290F-5B6D-B647-99AD-5DA5796FBC6C}"/>
          </ac:spMkLst>
        </pc:spChg>
        <pc:spChg chg="add del mod">
          <ac:chgData name="Michael Joseph Schneider" userId="0526a63a-26d6-4239-972a-179b08dd2c7c" providerId="ADAL" clId="{E57E51E0-DBE0-4141-9FE8-D8A777159C2D}" dt="2025-04-10T22:57:55.977" v="6845" actId="478"/>
          <ac:spMkLst>
            <pc:docMk/>
            <pc:sldMk cId="3205610628" sldId="396"/>
            <ac:spMk id="6" creationId="{EA4886B9-1C85-6822-2232-0039FF06E637}"/>
          </ac:spMkLst>
        </pc:spChg>
        <pc:spChg chg="add mod">
          <ac:chgData name="Michael Joseph Schneider" userId="0526a63a-26d6-4239-972a-179b08dd2c7c" providerId="ADAL" clId="{E57E51E0-DBE0-4141-9FE8-D8A777159C2D}" dt="2025-04-10T22:58:19.077" v="6848" actId="12788"/>
          <ac:spMkLst>
            <pc:docMk/>
            <pc:sldMk cId="3205610628" sldId="396"/>
            <ac:spMk id="9" creationId="{4CB5CD5B-E68D-6C0A-F91E-0E71EE848480}"/>
          </ac:spMkLst>
        </pc:spChg>
        <pc:spChg chg="add mod">
          <ac:chgData name="Michael Joseph Schneider" userId="0526a63a-26d6-4239-972a-179b08dd2c7c" providerId="ADAL" clId="{E57E51E0-DBE0-4141-9FE8-D8A777159C2D}" dt="2025-04-10T22:58:19.077" v="6848" actId="12788"/>
          <ac:spMkLst>
            <pc:docMk/>
            <pc:sldMk cId="3205610628" sldId="396"/>
            <ac:spMk id="10" creationId="{24BF62AB-BF1D-0C8C-6E81-C5F41CDE3912}"/>
          </ac:spMkLst>
        </pc:spChg>
        <pc:spChg chg="add mod">
          <ac:chgData name="Michael Joseph Schneider" userId="0526a63a-26d6-4239-972a-179b08dd2c7c" providerId="ADAL" clId="{E57E51E0-DBE0-4141-9FE8-D8A777159C2D}" dt="2025-04-10T22:58:19.077" v="6848" actId="12788"/>
          <ac:spMkLst>
            <pc:docMk/>
            <pc:sldMk cId="3205610628" sldId="396"/>
            <ac:spMk id="11" creationId="{253CFE04-8392-11C7-E1FA-E474BE937878}"/>
          </ac:spMkLst>
        </pc:spChg>
        <pc:grpChg chg="add mod">
          <ac:chgData name="Michael Joseph Schneider" userId="0526a63a-26d6-4239-972a-179b08dd2c7c" providerId="ADAL" clId="{E57E51E0-DBE0-4141-9FE8-D8A777159C2D}" dt="2025-04-10T22:58:19.077" v="6848" actId="12788"/>
          <ac:grpSpMkLst>
            <pc:docMk/>
            <pc:sldMk cId="3205610628" sldId="396"/>
            <ac:grpSpMk id="12" creationId="{CB42D328-11F6-CC28-BC1A-54B4BDE85E92}"/>
          </ac:grpSpMkLst>
        </pc:grpChg>
        <pc:picChg chg="add mod">
          <ac:chgData name="Michael Joseph Schneider" userId="0526a63a-26d6-4239-972a-179b08dd2c7c" providerId="ADAL" clId="{E57E51E0-DBE0-4141-9FE8-D8A777159C2D}" dt="2025-04-10T22:58:19.077" v="6848" actId="12788"/>
          <ac:picMkLst>
            <pc:docMk/>
            <pc:sldMk cId="3205610628" sldId="396"/>
            <ac:picMk id="7" creationId="{F9E96D9C-EC70-2C13-FD23-C30B2083C93C}"/>
          </ac:picMkLst>
        </pc:picChg>
        <pc:picChg chg="add mod">
          <ac:chgData name="Michael Joseph Schneider" userId="0526a63a-26d6-4239-972a-179b08dd2c7c" providerId="ADAL" clId="{E57E51E0-DBE0-4141-9FE8-D8A777159C2D}" dt="2025-04-10T22:58:19.077" v="6848" actId="12788"/>
          <ac:picMkLst>
            <pc:docMk/>
            <pc:sldMk cId="3205610628" sldId="396"/>
            <ac:picMk id="8" creationId="{EC1B553A-B19F-42E8-92DF-94E5EC56BB34}"/>
          </ac:picMkLst>
        </pc:picChg>
      </pc:sldChg>
      <pc:sldChg chg="modSp new del mod">
        <pc:chgData name="Michael Joseph Schneider" userId="0526a63a-26d6-4239-972a-179b08dd2c7c" providerId="ADAL" clId="{E57E51E0-DBE0-4141-9FE8-D8A777159C2D}" dt="2025-04-11T16:15:01.614" v="9501" actId="2696"/>
        <pc:sldMkLst>
          <pc:docMk/>
          <pc:sldMk cId="3377243053" sldId="397"/>
        </pc:sldMkLst>
        <pc:spChg chg="mod">
          <ac:chgData name="Michael Joseph Schneider" userId="0526a63a-26d6-4239-972a-179b08dd2c7c" providerId="ADAL" clId="{E57E51E0-DBE0-4141-9FE8-D8A777159C2D}" dt="2025-04-10T19:12:50.562" v="661" actId="20577"/>
          <ac:spMkLst>
            <pc:docMk/>
            <pc:sldMk cId="3377243053" sldId="397"/>
            <ac:spMk id="2" creationId="{0B102C4D-26E2-D5C2-8DD0-72FF00B1BB9A}"/>
          </ac:spMkLst>
        </pc:spChg>
      </pc:sldChg>
      <pc:sldChg chg="addSp delSp modSp new mod ord">
        <pc:chgData name="Michael Joseph Schneider" userId="0526a63a-26d6-4239-972a-179b08dd2c7c" providerId="ADAL" clId="{E57E51E0-DBE0-4141-9FE8-D8A777159C2D}" dt="2025-04-11T04:27:35.641" v="8507" actId="1076"/>
        <pc:sldMkLst>
          <pc:docMk/>
          <pc:sldMk cId="688027629" sldId="398"/>
        </pc:sldMkLst>
        <pc:spChg chg="mod">
          <ac:chgData name="Michael Joseph Schneider" userId="0526a63a-26d6-4239-972a-179b08dd2c7c" providerId="ADAL" clId="{E57E51E0-DBE0-4141-9FE8-D8A777159C2D}" dt="2025-04-10T23:04:30.323" v="7011" actId="20577"/>
          <ac:spMkLst>
            <pc:docMk/>
            <pc:sldMk cId="688027629" sldId="398"/>
            <ac:spMk id="2" creationId="{E3B4D98D-ECD9-8FEE-B02F-7D795922F907}"/>
          </ac:spMkLst>
        </pc:spChg>
        <pc:spChg chg="del mod">
          <ac:chgData name="Michael Joseph Schneider" userId="0526a63a-26d6-4239-972a-179b08dd2c7c" providerId="ADAL" clId="{E57E51E0-DBE0-4141-9FE8-D8A777159C2D}" dt="2025-04-10T23:04:32.758" v="7012" actId="478"/>
          <ac:spMkLst>
            <pc:docMk/>
            <pc:sldMk cId="688027629" sldId="398"/>
            <ac:spMk id="3" creationId="{8C9CB867-EE3C-B88B-553B-006763441C1A}"/>
          </ac:spMkLst>
        </pc:spChg>
        <pc:spChg chg="add del mod">
          <ac:chgData name="Michael Joseph Schneider" userId="0526a63a-26d6-4239-972a-179b08dd2c7c" providerId="ADAL" clId="{E57E51E0-DBE0-4141-9FE8-D8A777159C2D}" dt="2025-04-11T04:11:15.771" v="8286" actId="478"/>
          <ac:spMkLst>
            <pc:docMk/>
            <pc:sldMk cId="688027629" sldId="398"/>
            <ac:spMk id="6" creationId="{1A6B7A1D-E5DB-FAA0-20FB-8A3838F90907}"/>
          </ac:spMkLst>
        </pc:spChg>
        <pc:spChg chg="add del mod">
          <ac:chgData name="Michael Joseph Schneider" userId="0526a63a-26d6-4239-972a-179b08dd2c7c" providerId="ADAL" clId="{E57E51E0-DBE0-4141-9FE8-D8A777159C2D}" dt="2025-04-11T04:11:17.648" v="8287" actId="478"/>
          <ac:spMkLst>
            <pc:docMk/>
            <pc:sldMk cId="688027629" sldId="398"/>
            <ac:spMk id="8" creationId="{DC9A4066-2BBE-9697-ED6A-1BE8EC76F9C0}"/>
          </ac:spMkLst>
        </pc:spChg>
        <pc:spChg chg="add mod topLvl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9" creationId="{B00802FB-3B73-32C6-5DE8-82CEE6EB0482}"/>
          </ac:spMkLst>
        </pc:spChg>
        <pc:spChg chg="add mod topLvl">
          <ac:chgData name="Michael Joseph Schneider" userId="0526a63a-26d6-4239-972a-179b08dd2c7c" providerId="ADAL" clId="{E57E51E0-DBE0-4141-9FE8-D8A777159C2D}" dt="2025-04-11T04:25:57.003" v="8488" actId="1076"/>
          <ac:spMkLst>
            <pc:docMk/>
            <pc:sldMk cId="688027629" sldId="398"/>
            <ac:spMk id="10" creationId="{CC275569-4A46-BACD-4E2C-C1419F30F5CB}"/>
          </ac:spMkLst>
        </pc:spChg>
        <pc:spChg chg="del mod">
          <ac:chgData name="Michael Joseph Schneider" userId="0526a63a-26d6-4239-972a-179b08dd2c7c" providerId="ADAL" clId="{E57E51E0-DBE0-4141-9FE8-D8A777159C2D}" dt="2025-04-11T04:24:20.916" v="8439" actId="478"/>
          <ac:spMkLst>
            <pc:docMk/>
            <pc:sldMk cId="688027629" sldId="398"/>
            <ac:spMk id="12" creationId="{409C4AFA-5B23-BD81-A63E-3C7D1E2A4E02}"/>
          </ac:spMkLst>
        </pc:spChg>
        <pc:spChg chg="mod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13" creationId="{12F9724F-3CA1-4001-3AB8-A172F7F1AED3}"/>
          </ac:spMkLst>
        </pc:spChg>
        <pc:spChg chg="mod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14" creationId="{6F220651-15CD-6195-2F7D-45C98D2350E9}"/>
          </ac:spMkLst>
        </pc:spChg>
        <pc:spChg chg="mod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15" creationId="{FC455A6E-0E62-CBDD-CCCC-5046444235B9}"/>
          </ac:spMkLst>
        </pc:spChg>
        <pc:spChg chg="add mod topLvl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16" creationId="{0930EA7C-C8AC-01B7-BFAB-F4A8F240654D}"/>
          </ac:spMkLst>
        </pc:spChg>
        <pc:spChg chg="add mod topLvl">
          <ac:chgData name="Michael Joseph Schneider" userId="0526a63a-26d6-4239-972a-179b08dd2c7c" providerId="ADAL" clId="{E57E51E0-DBE0-4141-9FE8-D8A777159C2D}" dt="2025-04-11T04:26:25.898" v="8493" actId="1076"/>
          <ac:spMkLst>
            <pc:docMk/>
            <pc:sldMk cId="688027629" sldId="398"/>
            <ac:spMk id="17" creationId="{E0942261-5A91-4ACF-C767-8D744B1F2051}"/>
          </ac:spMkLst>
        </pc:spChg>
        <pc:spChg chg="add mod topLvl">
          <ac:chgData name="Michael Joseph Schneider" userId="0526a63a-26d6-4239-972a-179b08dd2c7c" providerId="ADAL" clId="{E57E51E0-DBE0-4141-9FE8-D8A777159C2D}" dt="2025-04-11T04:25:05.826" v="8475" actId="165"/>
          <ac:spMkLst>
            <pc:docMk/>
            <pc:sldMk cId="688027629" sldId="398"/>
            <ac:spMk id="18" creationId="{E3AD01B5-BA26-773D-7AC2-C3036E477A23}"/>
          </ac:spMkLst>
        </pc:spChg>
        <pc:spChg chg="add mod topLvl">
          <ac:chgData name="Michael Joseph Schneider" userId="0526a63a-26d6-4239-972a-179b08dd2c7c" providerId="ADAL" clId="{E57E51E0-DBE0-4141-9FE8-D8A777159C2D}" dt="2025-04-11T04:27:11.835" v="8501" actId="1076"/>
          <ac:spMkLst>
            <pc:docMk/>
            <pc:sldMk cId="688027629" sldId="398"/>
            <ac:spMk id="19" creationId="{67740CC6-A3FF-419D-9262-8EA09AAA06BF}"/>
          </ac:spMkLst>
        </pc:spChg>
        <pc:spChg chg="add del mod">
          <ac:chgData name="Michael Joseph Schneider" userId="0526a63a-26d6-4239-972a-179b08dd2c7c" providerId="ADAL" clId="{E57E51E0-DBE0-4141-9FE8-D8A777159C2D}" dt="2025-04-11T04:16:14.715" v="8353"/>
          <ac:spMkLst>
            <pc:docMk/>
            <pc:sldMk cId="688027629" sldId="398"/>
            <ac:spMk id="24" creationId="{E7D7AA7A-2D30-866A-CCFD-31B6AC9DF63F}"/>
          </ac:spMkLst>
        </pc:spChg>
        <pc:spChg chg="add del mod">
          <ac:chgData name="Michael Joseph Schneider" userId="0526a63a-26d6-4239-972a-179b08dd2c7c" providerId="ADAL" clId="{E57E51E0-DBE0-4141-9FE8-D8A777159C2D}" dt="2025-04-11T04:18:21.648" v="8372"/>
          <ac:spMkLst>
            <pc:docMk/>
            <pc:sldMk cId="688027629" sldId="398"/>
            <ac:spMk id="25" creationId="{C1D7445C-DD0B-2104-0D97-B2B0BEE89844}"/>
          </ac:spMkLst>
        </pc:spChg>
        <pc:spChg chg="add del mod">
          <ac:chgData name="Michael Joseph Schneider" userId="0526a63a-26d6-4239-972a-179b08dd2c7c" providerId="ADAL" clId="{E57E51E0-DBE0-4141-9FE8-D8A777159C2D}" dt="2025-04-11T04:18:05.323" v="8369"/>
          <ac:spMkLst>
            <pc:docMk/>
            <pc:sldMk cId="688027629" sldId="398"/>
            <ac:spMk id="26" creationId="{6DEA89C5-82E1-C7C5-1619-ED8B27B0CED4}"/>
          </ac:spMkLst>
        </pc:spChg>
        <pc:grpChg chg="add mod">
          <ac:chgData name="Michael Joseph Schneider" userId="0526a63a-26d6-4239-972a-179b08dd2c7c" providerId="ADAL" clId="{E57E51E0-DBE0-4141-9FE8-D8A777159C2D}" dt="2025-04-11T04:26:12.797" v="8491" actId="1076"/>
          <ac:grpSpMkLst>
            <pc:docMk/>
            <pc:sldMk cId="688027629" sldId="398"/>
            <ac:grpSpMk id="11" creationId="{2698121A-9651-88EB-DE0A-F319009B1272}"/>
          </ac:grpSpMkLst>
        </pc:grpChg>
        <pc:grpChg chg="add mod">
          <ac:chgData name="Michael Joseph Schneider" userId="0526a63a-26d6-4239-972a-179b08dd2c7c" providerId="ADAL" clId="{E57E51E0-DBE0-4141-9FE8-D8A777159C2D}" dt="2025-04-11T04:19:34.979" v="8398" actId="12789"/>
          <ac:grpSpMkLst>
            <pc:docMk/>
            <pc:sldMk cId="688027629" sldId="398"/>
            <ac:grpSpMk id="27" creationId="{675C7FFA-C12F-AC30-9320-E47B9C55C507}"/>
          </ac:grpSpMkLst>
        </pc:grpChg>
        <pc:picChg chg="add mod topLvl">
          <ac:chgData name="Michael Joseph Schneider" userId="0526a63a-26d6-4239-972a-179b08dd2c7c" providerId="ADAL" clId="{E57E51E0-DBE0-4141-9FE8-D8A777159C2D}" dt="2025-04-11T04:26:58.563" v="8499" actId="1076"/>
          <ac:picMkLst>
            <pc:docMk/>
            <pc:sldMk cId="688027629" sldId="398"/>
            <ac:picMk id="21" creationId="{657AFAC0-0F5F-48F6-A237-88CCCF65F5F4}"/>
          </ac:picMkLst>
        </pc:picChg>
        <pc:picChg chg="add mod">
          <ac:chgData name="Michael Joseph Schneider" userId="0526a63a-26d6-4239-972a-179b08dd2c7c" providerId="ADAL" clId="{E57E51E0-DBE0-4141-9FE8-D8A777159C2D}" dt="2025-04-11T04:27:35.641" v="8507" actId="1076"/>
          <ac:picMkLst>
            <pc:docMk/>
            <pc:sldMk cId="688027629" sldId="398"/>
            <ac:picMk id="23" creationId="{13035496-C53D-29E8-46E5-55D761BC766A}"/>
          </ac:picMkLst>
        </pc:picChg>
      </pc:sldChg>
      <pc:sldChg chg="modSp add mod">
        <pc:chgData name="Michael Joseph Schneider" userId="0526a63a-26d6-4239-972a-179b08dd2c7c" providerId="ADAL" clId="{E57E51E0-DBE0-4141-9FE8-D8A777159C2D}" dt="2025-04-11T16:48:13.565" v="10581" actId="14100"/>
        <pc:sldMkLst>
          <pc:docMk/>
          <pc:sldMk cId="174948110" sldId="399"/>
        </pc:sldMkLst>
        <pc:spChg chg="mod">
          <ac:chgData name="Michael Joseph Schneider" userId="0526a63a-26d6-4239-972a-179b08dd2c7c" providerId="ADAL" clId="{E57E51E0-DBE0-4141-9FE8-D8A777159C2D}" dt="2025-04-11T16:47:19.779" v="10512" actId="20577"/>
          <ac:spMkLst>
            <pc:docMk/>
            <pc:sldMk cId="174948110" sldId="399"/>
            <ac:spMk id="2" creationId="{514E99CD-318A-4C11-494F-A185F845BF25}"/>
          </ac:spMkLst>
        </pc:spChg>
        <pc:spChg chg="mod">
          <ac:chgData name="Michael Joseph Schneider" userId="0526a63a-26d6-4239-972a-179b08dd2c7c" providerId="ADAL" clId="{E57E51E0-DBE0-4141-9FE8-D8A777159C2D}" dt="2025-04-11T16:48:04.734" v="10579" actId="20577"/>
          <ac:spMkLst>
            <pc:docMk/>
            <pc:sldMk cId="174948110" sldId="399"/>
            <ac:spMk id="3" creationId="{D3580CEB-E745-4AD6-882A-16CF2B03E7DF}"/>
          </ac:spMkLst>
        </pc:spChg>
        <pc:picChg chg="mod">
          <ac:chgData name="Michael Joseph Schneider" userId="0526a63a-26d6-4239-972a-179b08dd2c7c" providerId="ADAL" clId="{E57E51E0-DBE0-4141-9FE8-D8A777159C2D}" dt="2025-04-11T16:48:13.565" v="10581" actId="14100"/>
          <ac:picMkLst>
            <pc:docMk/>
            <pc:sldMk cId="174948110" sldId="399"/>
            <ac:picMk id="1034" creationId="{6CA808B1-46B1-9684-AA46-7AB6410D6FD2}"/>
          </ac:picMkLst>
        </pc:picChg>
      </pc:sldChg>
      <pc:sldChg chg="addSp delSp modSp new del mod modNotesTx">
        <pc:chgData name="Michael Joseph Schneider" userId="0526a63a-26d6-4239-972a-179b08dd2c7c" providerId="ADAL" clId="{E57E51E0-DBE0-4141-9FE8-D8A777159C2D}" dt="2025-04-10T23:11:11.547" v="7120" actId="2696"/>
        <pc:sldMkLst>
          <pc:docMk/>
          <pc:sldMk cId="2056927441" sldId="399"/>
        </pc:sldMkLst>
        <pc:spChg chg="mod">
          <ac:chgData name="Michael Joseph Schneider" userId="0526a63a-26d6-4239-972a-179b08dd2c7c" providerId="ADAL" clId="{E57E51E0-DBE0-4141-9FE8-D8A777159C2D}" dt="2025-04-10T19:18:00.402" v="810" actId="20577"/>
          <ac:spMkLst>
            <pc:docMk/>
            <pc:sldMk cId="2056927441" sldId="399"/>
            <ac:spMk id="2" creationId="{514E99CD-318A-4C11-494F-A185F845BF25}"/>
          </ac:spMkLst>
        </pc:spChg>
        <pc:spChg chg="mod">
          <ac:chgData name="Michael Joseph Schneider" userId="0526a63a-26d6-4239-972a-179b08dd2c7c" providerId="ADAL" clId="{E57E51E0-DBE0-4141-9FE8-D8A777159C2D}" dt="2025-04-10T21:47:21.555" v="6356" actId="27636"/>
          <ac:spMkLst>
            <pc:docMk/>
            <pc:sldMk cId="2056927441" sldId="399"/>
            <ac:spMk id="3" creationId="{D3580CEB-E745-4AD6-882A-16CF2B03E7DF}"/>
          </ac:spMkLst>
        </pc:spChg>
        <pc:picChg chg="add mod">
          <ac:chgData name="Michael Joseph Schneider" userId="0526a63a-26d6-4239-972a-179b08dd2c7c" providerId="ADAL" clId="{E57E51E0-DBE0-4141-9FE8-D8A777159C2D}" dt="2025-04-10T21:37:28.318" v="6053" actId="14100"/>
          <ac:picMkLst>
            <pc:docMk/>
            <pc:sldMk cId="2056927441" sldId="399"/>
            <ac:picMk id="5" creationId="{C5E53EFE-9573-3E44-C566-B9F62B6F3F69}"/>
          </ac:picMkLst>
        </pc:picChg>
        <pc:picChg chg="add del mod">
          <ac:chgData name="Michael Joseph Schneider" userId="0526a63a-26d6-4239-972a-179b08dd2c7c" providerId="ADAL" clId="{E57E51E0-DBE0-4141-9FE8-D8A777159C2D}" dt="2025-04-10T21:35:44.651" v="6045" actId="478"/>
          <ac:picMkLst>
            <pc:docMk/>
            <pc:sldMk cId="2056927441" sldId="399"/>
            <ac:picMk id="1026" creationId="{0780C3F4-D503-3E62-F3FA-119953252A10}"/>
          </ac:picMkLst>
        </pc:picChg>
        <pc:picChg chg="add del mod">
          <ac:chgData name="Michael Joseph Schneider" userId="0526a63a-26d6-4239-972a-179b08dd2c7c" providerId="ADAL" clId="{E57E51E0-DBE0-4141-9FE8-D8A777159C2D}" dt="2025-04-10T21:37:16.245" v="6049" actId="478"/>
          <ac:picMkLst>
            <pc:docMk/>
            <pc:sldMk cId="2056927441" sldId="399"/>
            <ac:picMk id="1028" creationId="{9F27A735-206E-1B4B-47CB-63BF5CAB96B1}"/>
          </ac:picMkLst>
        </pc:picChg>
        <pc:picChg chg="add">
          <ac:chgData name="Michael Joseph Schneider" userId="0526a63a-26d6-4239-972a-179b08dd2c7c" providerId="ADAL" clId="{E57E51E0-DBE0-4141-9FE8-D8A777159C2D}" dt="2025-04-10T21:37:17.628" v="6050"/>
          <ac:picMkLst>
            <pc:docMk/>
            <pc:sldMk cId="2056927441" sldId="399"/>
            <ac:picMk id="1030" creationId="{862DAA68-9B4D-FF74-7B85-6B990F3FBC4C}"/>
          </ac:picMkLst>
        </pc:picChg>
        <pc:picChg chg="add del mod">
          <ac:chgData name="Michael Joseph Schneider" userId="0526a63a-26d6-4239-972a-179b08dd2c7c" providerId="ADAL" clId="{E57E51E0-DBE0-4141-9FE8-D8A777159C2D}" dt="2025-04-10T21:38:22.464" v="6058" actId="478"/>
          <ac:picMkLst>
            <pc:docMk/>
            <pc:sldMk cId="2056927441" sldId="399"/>
            <ac:picMk id="1032" creationId="{AE0C5883-FE78-E47F-D903-6E8ECD71FBB9}"/>
          </ac:picMkLst>
        </pc:picChg>
        <pc:picChg chg="add mod">
          <ac:chgData name="Michael Joseph Schneider" userId="0526a63a-26d6-4239-972a-179b08dd2c7c" providerId="ADAL" clId="{E57E51E0-DBE0-4141-9FE8-D8A777159C2D}" dt="2025-04-10T21:44:00.681" v="6196" actId="14100"/>
          <ac:picMkLst>
            <pc:docMk/>
            <pc:sldMk cId="2056927441" sldId="399"/>
            <ac:picMk id="1034" creationId="{6CA808B1-46B1-9684-AA46-7AB6410D6FD2}"/>
          </ac:picMkLst>
        </pc:picChg>
      </pc:sldChg>
      <pc:sldChg chg="new del">
        <pc:chgData name="Michael Joseph Schneider" userId="0526a63a-26d6-4239-972a-179b08dd2c7c" providerId="ADAL" clId="{E57E51E0-DBE0-4141-9FE8-D8A777159C2D}" dt="2025-04-10T19:20:37.476" v="1214" actId="2696"/>
        <pc:sldMkLst>
          <pc:docMk/>
          <pc:sldMk cId="1055892522" sldId="400"/>
        </pc:sldMkLst>
      </pc:sldChg>
      <pc:sldChg chg="addSp delSp modSp new mod">
        <pc:chgData name="Michael Joseph Schneider" userId="0526a63a-26d6-4239-972a-179b08dd2c7c" providerId="ADAL" clId="{E57E51E0-DBE0-4141-9FE8-D8A777159C2D}" dt="2025-04-11T16:15:09.490" v="9503" actId="1076"/>
        <pc:sldMkLst>
          <pc:docMk/>
          <pc:sldMk cId="3871028086" sldId="400"/>
        </pc:sldMkLst>
        <pc:spChg chg="mod">
          <ac:chgData name="Michael Joseph Schneider" userId="0526a63a-26d6-4239-972a-179b08dd2c7c" providerId="ADAL" clId="{E57E51E0-DBE0-4141-9FE8-D8A777159C2D}" dt="2025-04-10T23:30:59.039" v="7449" actId="20577"/>
          <ac:spMkLst>
            <pc:docMk/>
            <pc:sldMk cId="3871028086" sldId="400"/>
            <ac:spMk id="2" creationId="{888BC145-D098-FD24-E947-4F0C64D0FA84}"/>
          </ac:spMkLst>
        </pc:spChg>
        <pc:spChg chg="del mod">
          <ac:chgData name="Michael Joseph Schneider" userId="0526a63a-26d6-4239-972a-179b08dd2c7c" providerId="ADAL" clId="{E57E51E0-DBE0-4141-9FE8-D8A777159C2D}" dt="2025-04-10T23:30:46.343" v="7433" actId="478"/>
          <ac:spMkLst>
            <pc:docMk/>
            <pc:sldMk cId="3871028086" sldId="400"/>
            <ac:spMk id="3" creationId="{5A09903D-6820-E94D-CEDB-8EE530CC59F5}"/>
          </ac:spMkLst>
        </pc:spChg>
        <pc:spChg chg="add del mod">
          <ac:chgData name="Michael Joseph Schneider" userId="0526a63a-26d6-4239-972a-179b08dd2c7c" providerId="ADAL" clId="{E57E51E0-DBE0-4141-9FE8-D8A777159C2D}" dt="2025-04-10T23:30:47.691" v="7434" actId="478"/>
          <ac:spMkLst>
            <pc:docMk/>
            <pc:sldMk cId="3871028086" sldId="400"/>
            <ac:spMk id="6" creationId="{D7B709F0-D943-277F-5EB7-54B28E31C954}"/>
          </ac:spMkLst>
        </pc:spChg>
        <pc:spChg chg="add mod">
          <ac:chgData name="Michael Joseph Schneider" userId="0526a63a-26d6-4239-972a-179b08dd2c7c" providerId="ADAL" clId="{E57E51E0-DBE0-4141-9FE8-D8A777159C2D}" dt="2025-04-10T23:31:13.874" v="7453" actId="164"/>
          <ac:spMkLst>
            <pc:docMk/>
            <pc:sldMk cId="3871028086" sldId="400"/>
            <ac:spMk id="7" creationId="{59410037-71FB-92F3-9050-91D323338A39}"/>
          </ac:spMkLst>
        </pc:spChg>
        <pc:spChg chg="add del mod">
          <ac:chgData name="Michael Joseph Schneider" userId="0526a63a-26d6-4239-972a-179b08dd2c7c" providerId="ADAL" clId="{E57E51E0-DBE0-4141-9FE8-D8A777159C2D}" dt="2025-04-11T16:14:59.608" v="9500" actId="478"/>
          <ac:spMkLst>
            <pc:docMk/>
            <pc:sldMk cId="3871028086" sldId="400"/>
            <ac:spMk id="10" creationId="{A1C4592F-4332-B3D9-A546-8BF5EB0DA276}"/>
          </ac:spMkLst>
        </pc:spChg>
        <pc:grpChg chg="add mod">
          <ac:chgData name="Michael Joseph Schneider" userId="0526a63a-26d6-4239-972a-179b08dd2c7c" providerId="ADAL" clId="{E57E51E0-DBE0-4141-9FE8-D8A777159C2D}" dt="2025-04-11T16:15:09.490" v="9503" actId="1076"/>
          <ac:grpSpMkLst>
            <pc:docMk/>
            <pc:sldMk cId="3871028086" sldId="400"/>
            <ac:grpSpMk id="9" creationId="{9B8F5B25-A05E-F85D-139B-0F3D15D52BF2}"/>
          </ac:grpSpMkLst>
        </pc:grpChg>
        <pc:picChg chg="add mod">
          <ac:chgData name="Michael Joseph Schneider" userId="0526a63a-26d6-4239-972a-179b08dd2c7c" providerId="ADAL" clId="{E57E51E0-DBE0-4141-9FE8-D8A777159C2D}" dt="2025-04-10T23:31:13.874" v="7453" actId="164"/>
          <ac:picMkLst>
            <pc:docMk/>
            <pc:sldMk cId="3871028086" sldId="400"/>
            <ac:picMk id="8" creationId="{CAC50604-9A07-28DC-B1D4-81A614B9775C}"/>
          </ac:picMkLst>
        </pc:picChg>
      </pc:sldChg>
      <pc:sldChg chg="modSp new mod">
        <pc:chgData name="Michael Joseph Schneider" userId="0526a63a-26d6-4239-972a-179b08dd2c7c" providerId="ADAL" clId="{E57E51E0-DBE0-4141-9FE8-D8A777159C2D}" dt="2025-04-11T16:21:03.022" v="9779" actId="20577"/>
        <pc:sldMkLst>
          <pc:docMk/>
          <pc:sldMk cId="3476540202" sldId="401"/>
        </pc:sldMkLst>
        <pc:spChg chg="mod">
          <ac:chgData name="Michael Joseph Schneider" userId="0526a63a-26d6-4239-972a-179b08dd2c7c" providerId="ADAL" clId="{E57E51E0-DBE0-4141-9FE8-D8A777159C2D}" dt="2025-04-11T16:16:40.988" v="9666" actId="20577"/>
          <ac:spMkLst>
            <pc:docMk/>
            <pc:sldMk cId="3476540202" sldId="401"/>
            <ac:spMk id="2" creationId="{2A78D7FA-8119-E32C-3987-FD778D87B0BA}"/>
          </ac:spMkLst>
        </pc:spChg>
        <pc:spChg chg="mod">
          <ac:chgData name="Michael Joseph Schneider" userId="0526a63a-26d6-4239-972a-179b08dd2c7c" providerId="ADAL" clId="{E57E51E0-DBE0-4141-9FE8-D8A777159C2D}" dt="2025-04-11T16:21:03.022" v="9779" actId="20577"/>
          <ac:spMkLst>
            <pc:docMk/>
            <pc:sldMk cId="3476540202" sldId="401"/>
            <ac:spMk id="3" creationId="{AB0B928C-C947-8FF6-A47C-A6E7E40BA59F}"/>
          </ac:spMkLst>
        </pc:spChg>
      </pc:sldChg>
      <pc:sldChg chg="addSp modSp new del mod ord">
        <pc:chgData name="Michael Joseph Schneider" userId="0526a63a-26d6-4239-972a-179b08dd2c7c" providerId="ADAL" clId="{E57E51E0-DBE0-4141-9FE8-D8A777159C2D}" dt="2025-04-11T16:15:24.995" v="9507" actId="2696"/>
        <pc:sldMkLst>
          <pc:docMk/>
          <pc:sldMk cId="1430551456" sldId="402"/>
        </pc:sldMkLst>
        <pc:spChg chg="mod">
          <ac:chgData name="Michael Joseph Schneider" userId="0526a63a-26d6-4239-972a-179b08dd2c7c" providerId="ADAL" clId="{E57E51E0-DBE0-4141-9FE8-D8A777159C2D}" dt="2025-04-10T19:25:02.530" v="1628" actId="20577"/>
          <ac:spMkLst>
            <pc:docMk/>
            <pc:sldMk cId="1430551456" sldId="402"/>
            <ac:spMk id="2" creationId="{9BC800B5-50F5-B1EF-BEE4-F908DCAD6CB0}"/>
          </ac:spMkLst>
        </pc:spChg>
        <pc:spChg chg="mod">
          <ac:chgData name="Michael Joseph Schneider" userId="0526a63a-26d6-4239-972a-179b08dd2c7c" providerId="ADAL" clId="{E57E51E0-DBE0-4141-9FE8-D8A777159C2D}" dt="2025-04-10T20:58:04.310" v="2690" actId="20577"/>
          <ac:spMkLst>
            <pc:docMk/>
            <pc:sldMk cId="1430551456" sldId="402"/>
            <ac:spMk id="3" creationId="{3870818C-D93E-0952-34AD-8E0E782E66A6}"/>
          </ac:spMkLst>
        </pc:spChg>
        <pc:spChg chg="mod">
          <ac:chgData name="Michael Joseph Schneider" userId="0526a63a-26d6-4239-972a-179b08dd2c7c" providerId="ADAL" clId="{E57E51E0-DBE0-4141-9FE8-D8A777159C2D}" dt="2025-04-10T23:17:33.056" v="7142"/>
          <ac:spMkLst>
            <pc:docMk/>
            <pc:sldMk cId="1430551456" sldId="402"/>
            <ac:spMk id="6" creationId="{51789064-233E-8601-4E93-E57060252E2D}"/>
          </ac:spMkLst>
        </pc:spChg>
        <pc:spChg chg="mod">
          <ac:chgData name="Michael Joseph Schneider" userId="0526a63a-26d6-4239-972a-179b08dd2c7c" providerId="ADAL" clId="{E57E51E0-DBE0-4141-9FE8-D8A777159C2D}" dt="2025-04-10T23:17:33.056" v="7142"/>
          <ac:spMkLst>
            <pc:docMk/>
            <pc:sldMk cId="1430551456" sldId="402"/>
            <ac:spMk id="9" creationId="{87809C2A-1B26-2FE2-9E84-3ABF029BDBC4}"/>
          </ac:spMkLst>
        </pc:spChg>
        <pc:grpChg chg="add mod">
          <ac:chgData name="Michael Joseph Schneider" userId="0526a63a-26d6-4239-972a-179b08dd2c7c" providerId="ADAL" clId="{E57E51E0-DBE0-4141-9FE8-D8A777159C2D}" dt="2025-04-10T23:17:33.056" v="7142"/>
          <ac:grpSpMkLst>
            <pc:docMk/>
            <pc:sldMk cId="1430551456" sldId="402"/>
            <ac:grpSpMk id="5" creationId="{5EBE5D2B-F4D3-A002-7362-700A0786A113}"/>
          </ac:grpSpMkLst>
        </pc:grpChg>
        <pc:grpChg chg="add mod">
          <ac:chgData name="Michael Joseph Schneider" userId="0526a63a-26d6-4239-972a-179b08dd2c7c" providerId="ADAL" clId="{E57E51E0-DBE0-4141-9FE8-D8A777159C2D}" dt="2025-04-10T23:17:33.056" v="7142"/>
          <ac:grpSpMkLst>
            <pc:docMk/>
            <pc:sldMk cId="1430551456" sldId="402"/>
            <ac:grpSpMk id="8" creationId="{4F557617-4FD8-1D15-1906-506966EC6193}"/>
          </ac:grpSpMkLst>
        </pc:grpChg>
        <pc:picChg chg="mod">
          <ac:chgData name="Michael Joseph Schneider" userId="0526a63a-26d6-4239-972a-179b08dd2c7c" providerId="ADAL" clId="{E57E51E0-DBE0-4141-9FE8-D8A777159C2D}" dt="2025-04-10T23:17:33.056" v="7142"/>
          <ac:picMkLst>
            <pc:docMk/>
            <pc:sldMk cId="1430551456" sldId="402"/>
            <ac:picMk id="7" creationId="{A825C5C6-656E-A289-403A-C764432316CD}"/>
          </ac:picMkLst>
        </pc:picChg>
        <pc:picChg chg="mod">
          <ac:chgData name="Michael Joseph Schneider" userId="0526a63a-26d6-4239-972a-179b08dd2c7c" providerId="ADAL" clId="{E57E51E0-DBE0-4141-9FE8-D8A777159C2D}" dt="2025-04-10T23:17:33.056" v="7142"/>
          <ac:picMkLst>
            <pc:docMk/>
            <pc:sldMk cId="1430551456" sldId="402"/>
            <ac:picMk id="10" creationId="{BE40712A-F6E8-143B-8181-47AE907B9D95}"/>
          </ac:picMkLst>
        </pc:picChg>
      </pc:sldChg>
      <pc:sldChg chg="modSp new mod">
        <pc:chgData name="Michael Joseph Schneider" userId="0526a63a-26d6-4239-972a-179b08dd2c7c" providerId="ADAL" clId="{E57E51E0-DBE0-4141-9FE8-D8A777159C2D}" dt="2025-04-11T16:22:52.645" v="9890" actId="255"/>
        <pc:sldMkLst>
          <pc:docMk/>
          <pc:sldMk cId="1518700370" sldId="403"/>
        </pc:sldMkLst>
        <pc:spChg chg="mod">
          <ac:chgData name="Michael Joseph Schneider" userId="0526a63a-26d6-4239-972a-179b08dd2c7c" providerId="ADAL" clId="{E57E51E0-DBE0-4141-9FE8-D8A777159C2D}" dt="2025-04-10T19:35:05.939" v="1883" actId="20577"/>
          <ac:spMkLst>
            <pc:docMk/>
            <pc:sldMk cId="1518700370" sldId="403"/>
            <ac:spMk id="2" creationId="{1E43A57E-D7F4-9D81-6447-4F631649AD61}"/>
          </ac:spMkLst>
        </pc:spChg>
        <pc:spChg chg="mod">
          <ac:chgData name="Michael Joseph Schneider" userId="0526a63a-26d6-4239-972a-179b08dd2c7c" providerId="ADAL" clId="{E57E51E0-DBE0-4141-9FE8-D8A777159C2D}" dt="2025-04-11T16:22:52.645" v="9890" actId="255"/>
          <ac:spMkLst>
            <pc:docMk/>
            <pc:sldMk cId="1518700370" sldId="403"/>
            <ac:spMk id="3" creationId="{4F8B6F86-5772-396F-86BF-D1F1684477F0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15:22.771" v="9506" actId="2696"/>
        <pc:sldMkLst>
          <pc:docMk/>
          <pc:sldMk cId="2066693812" sldId="404"/>
        </pc:sldMkLst>
        <pc:spChg chg="mod">
          <ac:chgData name="Michael Joseph Schneider" userId="0526a63a-26d6-4239-972a-179b08dd2c7c" providerId="ADAL" clId="{E57E51E0-DBE0-4141-9FE8-D8A777159C2D}" dt="2025-04-10T19:26:25.886" v="1727" actId="20577"/>
          <ac:spMkLst>
            <pc:docMk/>
            <pc:sldMk cId="2066693812" sldId="404"/>
            <ac:spMk id="2" creationId="{818A6B33-BFA1-ECD4-D4B3-2344FF62C629}"/>
          </ac:spMkLst>
        </pc:spChg>
        <pc:spChg chg="mod">
          <ac:chgData name="Michael Joseph Schneider" userId="0526a63a-26d6-4239-972a-179b08dd2c7c" providerId="ADAL" clId="{E57E51E0-DBE0-4141-9FE8-D8A777159C2D}" dt="2025-04-10T19:26:59.652" v="1813" actId="20577"/>
          <ac:spMkLst>
            <pc:docMk/>
            <pc:sldMk cId="2066693812" sldId="404"/>
            <ac:spMk id="3" creationId="{0DBC90F3-4A84-A726-42ED-1C07C7B44036}"/>
          </ac:spMkLst>
        </pc:spChg>
      </pc:sldChg>
      <pc:sldChg chg="addSp modSp new del mod">
        <pc:chgData name="Michael Joseph Schneider" userId="0526a63a-26d6-4239-972a-179b08dd2c7c" providerId="ADAL" clId="{E57E51E0-DBE0-4141-9FE8-D8A777159C2D}" dt="2025-04-11T04:43:31.050" v="8635" actId="2696"/>
        <pc:sldMkLst>
          <pc:docMk/>
          <pc:sldMk cId="3967493456" sldId="405"/>
        </pc:sldMkLst>
        <pc:spChg chg="mod">
          <ac:chgData name="Michael Joseph Schneider" userId="0526a63a-26d6-4239-972a-179b08dd2c7c" providerId="ADAL" clId="{E57E51E0-DBE0-4141-9FE8-D8A777159C2D}" dt="2025-04-10T19:36:41.898" v="2174" actId="20577"/>
          <ac:spMkLst>
            <pc:docMk/>
            <pc:sldMk cId="3967493456" sldId="405"/>
            <ac:spMk id="2" creationId="{FB3CC68C-7C25-D9E2-5BD4-6F1F91074884}"/>
          </ac:spMkLst>
        </pc:spChg>
        <pc:spChg chg="mod">
          <ac:chgData name="Michael Joseph Schneider" userId="0526a63a-26d6-4239-972a-179b08dd2c7c" providerId="ADAL" clId="{E57E51E0-DBE0-4141-9FE8-D8A777159C2D}" dt="2025-04-10T20:57:51.995" v="2671" actId="20577"/>
          <ac:spMkLst>
            <pc:docMk/>
            <pc:sldMk cId="3967493456" sldId="405"/>
            <ac:spMk id="3" creationId="{FBD9FA8A-44CC-C4E3-E3DB-178C778E4596}"/>
          </ac:spMkLst>
        </pc:spChg>
        <pc:spChg chg="add mod">
          <ac:chgData name="Michael Joseph Schneider" userId="0526a63a-26d6-4239-972a-179b08dd2c7c" providerId="ADAL" clId="{E57E51E0-DBE0-4141-9FE8-D8A777159C2D}" dt="2025-04-11T04:37:01.465" v="8552" actId="1076"/>
          <ac:spMkLst>
            <pc:docMk/>
            <pc:sldMk cId="3967493456" sldId="405"/>
            <ac:spMk id="5" creationId="{BA908293-2C56-1D8E-FBAD-28DC2D463C70}"/>
          </ac:spMkLst>
        </pc:spChg>
        <pc:picChg chg="add mod">
          <ac:chgData name="Michael Joseph Schneider" userId="0526a63a-26d6-4239-972a-179b08dd2c7c" providerId="ADAL" clId="{E57E51E0-DBE0-4141-9FE8-D8A777159C2D}" dt="2025-04-11T04:36:25.581" v="8539" actId="1076"/>
          <ac:picMkLst>
            <pc:docMk/>
            <pc:sldMk cId="3967493456" sldId="405"/>
            <ac:picMk id="1026" creationId="{2124B66C-C925-BC5F-3941-1DBA01673C27}"/>
          </ac:picMkLst>
        </pc:picChg>
      </pc:sldChg>
      <pc:sldChg chg="modSp new del mod">
        <pc:chgData name="Michael Joseph Schneider" userId="0526a63a-26d6-4239-972a-179b08dd2c7c" providerId="ADAL" clId="{E57E51E0-DBE0-4141-9FE8-D8A777159C2D}" dt="2025-04-10T23:24:01.640" v="7290" actId="2696"/>
        <pc:sldMkLst>
          <pc:docMk/>
          <pc:sldMk cId="3824240519" sldId="406"/>
        </pc:sldMkLst>
        <pc:spChg chg="mod">
          <ac:chgData name="Michael Joseph Schneider" userId="0526a63a-26d6-4239-972a-179b08dd2c7c" providerId="ADAL" clId="{E57E51E0-DBE0-4141-9FE8-D8A777159C2D}" dt="2025-04-10T19:38:10.757" v="2488" actId="20577"/>
          <ac:spMkLst>
            <pc:docMk/>
            <pc:sldMk cId="3824240519" sldId="406"/>
            <ac:spMk id="2" creationId="{60178D14-69EB-41EE-E995-1103927E3DB5}"/>
          </ac:spMkLst>
        </pc:spChg>
        <pc:spChg chg="mod">
          <ac:chgData name="Michael Joseph Schneider" userId="0526a63a-26d6-4239-972a-179b08dd2c7c" providerId="ADAL" clId="{E57E51E0-DBE0-4141-9FE8-D8A777159C2D}" dt="2025-04-10T20:57:38.757" v="2635" actId="20577"/>
          <ac:spMkLst>
            <pc:docMk/>
            <pc:sldMk cId="3824240519" sldId="406"/>
            <ac:spMk id="3" creationId="{1B6C8A8E-1B92-1C9C-7735-159AB638369D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04:59:20.178" v="8977" actId="2696"/>
        <pc:sldMkLst>
          <pc:docMk/>
          <pc:sldMk cId="2171318086" sldId="407"/>
        </pc:sldMkLst>
        <pc:spChg chg="mod">
          <ac:chgData name="Michael Joseph Schneider" userId="0526a63a-26d6-4239-972a-179b08dd2c7c" providerId="ADAL" clId="{E57E51E0-DBE0-4141-9FE8-D8A777159C2D}" dt="2025-04-10T20:59:15.266" v="2752" actId="20577"/>
          <ac:spMkLst>
            <pc:docMk/>
            <pc:sldMk cId="2171318086" sldId="407"/>
            <ac:spMk id="2" creationId="{3F389807-127A-79C8-31E9-B9917C84255B}"/>
          </ac:spMkLst>
        </pc:spChg>
        <pc:spChg chg="mod">
          <ac:chgData name="Michael Joseph Schneider" userId="0526a63a-26d6-4239-972a-179b08dd2c7c" providerId="ADAL" clId="{E57E51E0-DBE0-4141-9FE8-D8A777159C2D}" dt="2025-04-10T23:25:04.475" v="7310" actId="20577"/>
          <ac:spMkLst>
            <pc:docMk/>
            <pc:sldMk cId="2171318086" sldId="407"/>
            <ac:spMk id="3" creationId="{0FF202FC-C548-D33D-8072-3564447D4232}"/>
          </ac:spMkLst>
        </pc:spChg>
      </pc:sldChg>
      <pc:sldChg chg="addSp delSp modSp new mod">
        <pc:chgData name="Michael Joseph Schneider" userId="0526a63a-26d6-4239-972a-179b08dd2c7c" providerId="ADAL" clId="{E57E51E0-DBE0-4141-9FE8-D8A777159C2D}" dt="2025-04-11T16:26:45.732" v="9960" actId="403"/>
        <pc:sldMkLst>
          <pc:docMk/>
          <pc:sldMk cId="3578139335" sldId="408"/>
        </pc:sldMkLst>
        <pc:spChg chg="mod">
          <ac:chgData name="Michael Joseph Schneider" userId="0526a63a-26d6-4239-972a-179b08dd2c7c" providerId="ADAL" clId="{E57E51E0-DBE0-4141-9FE8-D8A777159C2D}" dt="2025-04-11T16:26:45.732" v="9960" actId="403"/>
          <ac:spMkLst>
            <pc:docMk/>
            <pc:sldMk cId="3578139335" sldId="408"/>
            <ac:spMk id="2" creationId="{47448DD6-3D3C-9BD8-4BAF-EB5137415AAA}"/>
          </ac:spMkLst>
        </pc:spChg>
        <pc:spChg chg="del mod">
          <ac:chgData name="Michael Joseph Schneider" userId="0526a63a-26d6-4239-972a-179b08dd2c7c" providerId="ADAL" clId="{E57E51E0-DBE0-4141-9FE8-D8A777159C2D}" dt="2025-04-11T16:24:47.169" v="9921" actId="478"/>
          <ac:spMkLst>
            <pc:docMk/>
            <pc:sldMk cId="3578139335" sldId="408"/>
            <ac:spMk id="3" creationId="{29EBA6A0-76BD-D6B8-D5ED-1B69AC1FC26F}"/>
          </ac:spMkLst>
        </pc:spChg>
        <pc:spChg chg="add del mod">
          <ac:chgData name="Michael Joseph Schneider" userId="0526a63a-26d6-4239-972a-179b08dd2c7c" providerId="ADAL" clId="{E57E51E0-DBE0-4141-9FE8-D8A777159C2D}" dt="2025-04-11T16:24:50.090" v="9922" actId="478"/>
          <ac:spMkLst>
            <pc:docMk/>
            <pc:sldMk cId="3578139335" sldId="408"/>
            <ac:spMk id="6" creationId="{DFD524EA-7B5C-36C1-CFBE-7D991CEA0A91}"/>
          </ac:spMkLst>
        </pc:spChg>
        <pc:grpChg chg="add mod">
          <ac:chgData name="Michael Joseph Schneider" userId="0526a63a-26d6-4239-972a-179b08dd2c7c" providerId="ADAL" clId="{E57E51E0-DBE0-4141-9FE8-D8A777159C2D}" dt="2025-04-11T16:26:40.895" v="9957" actId="14100"/>
          <ac:grpSpMkLst>
            <pc:docMk/>
            <pc:sldMk cId="3578139335" sldId="408"/>
            <ac:grpSpMk id="14" creationId="{78A8896A-B644-AA30-613A-C19660A56E04}"/>
          </ac:grpSpMkLst>
        </pc:grpChg>
        <pc:picChg chg="add mod">
          <ac:chgData name="Michael Joseph Schneider" userId="0526a63a-26d6-4239-972a-179b08dd2c7c" providerId="ADAL" clId="{E57E51E0-DBE0-4141-9FE8-D8A777159C2D}" dt="2025-04-11T16:26:36.937" v="9947" actId="164"/>
          <ac:picMkLst>
            <pc:docMk/>
            <pc:sldMk cId="3578139335" sldId="408"/>
            <ac:picMk id="8" creationId="{0BDD8F12-BF6C-ECCA-4B8F-12A8706F6EB8}"/>
          </ac:picMkLst>
        </pc:picChg>
        <pc:picChg chg="add del mod">
          <ac:chgData name="Michael Joseph Schneider" userId="0526a63a-26d6-4239-972a-179b08dd2c7c" providerId="ADAL" clId="{E57E51E0-DBE0-4141-9FE8-D8A777159C2D}" dt="2025-04-11T16:26:07.891" v="9942" actId="478"/>
          <ac:picMkLst>
            <pc:docMk/>
            <pc:sldMk cId="3578139335" sldId="408"/>
            <ac:picMk id="9" creationId="{0929D55B-F717-3E7E-A3A9-0718403C8AE5}"/>
          </ac:picMkLst>
        </pc:picChg>
        <pc:picChg chg="add mod">
          <ac:chgData name="Michael Joseph Schneider" userId="0526a63a-26d6-4239-972a-179b08dd2c7c" providerId="ADAL" clId="{E57E51E0-DBE0-4141-9FE8-D8A777159C2D}" dt="2025-04-11T16:26:36.937" v="9947" actId="164"/>
          <ac:picMkLst>
            <pc:docMk/>
            <pc:sldMk cId="3578139335" sldId="408"/>
            <ac:picMk id="10" creationId="{07A246FB-4EF3-BEBB-1C8E-B1262D148F79}"/>
          </ac:picMkLst>
        </pc:picChg>
        <pc:picChg chg="add mod">
          <ac:chgData name="Michael Joseph Schneider" userId="0526a63a-26d6-4239-972a-179b08dd2c7c" providerId="ADAL" clId="{E57E51E0-DBE0-4141-9FE8-D8A777159C2D}" dt="2025-04-11T16:26:36.937" v="9947" actId="164"/>
          <ac:picMkLst>
            <pc:docMk/>
            <pc:sldMk cId="3578139335" sldId="408"/>
            <ac:picMk id="11" creationId="{E8C6C9FB-DB07-2C95-1132-8D3D459A7E3D}"/>
          </ac:picMkLst>
        </pc:picChg>
        <pc:picChg chg="add mod">
          <ac:chgData name="Michael Joseph Schneider" userId="0526a63a-26d6-4239-972a-179b08dd2c7c" providerId="ADAL" clId="{E57E51E0-DBE0-4141-9FE8-D8A777159C2D}" dt="2025-04-11T16:26:36.937" v="9947" actId="164"/>
          <ac:picMkLst>
            <pc:docMk/>
            <pc:sldMk cId="3578139335" sldId="408"/>
            <ac:picMk id="12" creationId="{07F3F125-3CDD-A68D-64AF-CA252DB9EC41}"/>
          </ac:picMkLst>
        </pc:picChg>
        <pc:picChg chg="add del mod">
          <ac:chgData name="Michael Joseph Schneider" userId="0526a63a-26d6-4239-972a-179b08dd2c7c" providerId="ADAL" clId="{E57E51E0-DBE0-4141-9FE8-D8A777159C2D}" dt="2025-04-11T16:26:06.059" v="9941" actId="478"/>
          <ac:picMkLst>
            <pc:docMk/>
            <pc:sldMk cId="3578139335" sldId="408"/>
            <ac:picMk id="13" creationId="{EFB7BE5A-57EB-3BE8-4088-C88A8B041271}"/>
          </ac:picMkLst>
        </pc:picChg>
      </pc:sldChg>
      <pc:sldChg chg="addSp delSp modSp new mod modNotesTx">
        <pc:chgData name="Michael Joseph Schneider" userId="0526a63a-26d6-4239-972a-179b08dd2c7c" providerId="ADAL" clId="{E57E51E0-DBE0-4141-9FE8-D8A777159C2D}" dt="2025-04-11T16:32:26.697" v="10207" actId="20577"/>
        <pc:sldMkLst>
          <pc:docMk/>
          <pc:sldMk cId="1918118144" sldId="409"/>
        </pc:sldMkLst>
        <pc:spChg chg="mod">
          <ac:chgData name="Michael Joseph Schneider" userId="0526a63a-26d6-4239-972a-179b08dd2c7c" providerId="ADAL" clId="{E57E51E0-DBE0-4141-9FE8-D8A777159C2D}" dt="2025-04-10T21:00:49.516" v="3008" actId="20577"/>
          <ac:spMkLst>
            <pc:docMk/>
            <pc:sldMk cId="1918118144" sldId="409"/>
            <ac:spMk id="2" creationId="{8F958082-187D-5D2B-F418-250EF73463B4}"/>
          </ac:spMkLst>
        </pc:spChg>
        <pc:spChg chg="del mod">
          <ac:chgData name="Michael Joseph Schneider" userId="0526a63a-26d6-4239-972a-179b08dd2c7c" providerId="ADAL" clId="{E57E51E0-DBE0-4141-9FE8-D8A777159C2D}" dt="2025-04-11T16:27:06.284" v="9961" actId="478"/>
          <ac:spMkLst>
            <pc:docMk/>
            <pc:sldMk cId="1918118144" sldId="409"/>
            <ac:spMk id="3" creationId="{77DF6C52-8901-08ED-D9FD-BFC5C8B8694F}"/>
          </ac:spMkLst>
        </pc:spChg>
        <pc:spChg chg="add del mod">
          <ac:chgData name="Michael Joseph Schneider" userId="0526a63a-26d6-4239-972a-179b08dd2c7c" providerId="ADAL" clId="{E57E51E0-DBE0-4141-9FE8-D8A777159C2D}" dt="2025-04-11T16:27:08.339" v="9962" actId="478"/>
          <ac:spMkLst>
            <pc:docMk/>
            <pc:sldMk cId="1918118144" sldId="409"/>
            <ac:spMk id="6" creationId="{E70840A4-9430-D0E9-5352-22E74544B91B}"/>
          </ac:spMkLst>
        </pc:spChg>
        <pc:spChg chg="add mod">
          <ac:chgData name="Michael Joseph Schneider" userId="0526a63a-26d6-4239-972a-179b08dd2c7c" providerId="ADAL" clId="{E57E51E0-DBE0-4141-9FE8-D8A777159C2D}" dt="2025-04-11T16:30:28.930" v="10041" actId="164"/>
          <ac:spMkLst>
            <pc:docMk/>
            <pc:sldMk cId="1918118144" sldId="409"/>
            <ac:spMk id="9" creationId="{5AECE555-F094-7531-238B-E721353EB63C}"/>
          </ac:spMkLst>
        </pc:spChg>
        <pc:spChg chg="add del mod">
          <ac:chgData name="Michael Joseph Schneider" userId="0526a63a-26d6-4239-972a-179b08dd2c7c" providerId="ADAL" clId="{E57E51E0-DBE0-4141-9FE8-D8A777159C2D}" dt="2025-04-11T16:29:41.907" v="10035" actId="478"/>
          <ac:spMkLst>
            <pc:docMk/>
            <pc:sldMk cId="1918118144" sldId="409"/>
            <ac:spMk id="17" creationId="{94CDB951-EFE5-9B79-5AC8-1FF9FD7E9D34}"/>
          </ac:spMkLst>
        </pc:spChg>
        <pc:spChg chg="add del mod">
          <ac:chgData name="Michael Joseph Schneider" userId="0526a63a-26d6-4239-972a-179b08dd2c7c" providerId="ADAL" clId="{E57E51E0-DBE0-4141-9FE8-D8A777159C2D}" dt="2025-04-11T16:30:34.696" v="10044"/>
          <ac:spMkLst>
            <pc:docMk/>
            <pc:sldMk cId="1918118144" sldId="409"/>
            <ac:spMk id="20" creationId="{AF076299-F353-8594-24F3-6B5571792DAE}"/>
          </ac:spMkLst>
        </pc:spChg>
        <pc:grpChg chg="add mod">
          <ac:chgData name="Michael Joseph Schneider" userId="0526a63a-26d6-4239-972a-179b08dd2c7c" providerId="ADAL" clId="{E57E51E0-DBE0-4141-9FE8-D8A777159C2D}" dt="2025-04-11T16:30:33.166" v="10042" actId="12789"/>
          <ac:grpSpMkLst>
            <pc:docMk/>
            <pc:sldMk cId="1918118144" sldId="409"/>
            <ac:grpSpMk id="18" creationId="{DC2F00FF-9B7F-7076-CAF5-DD9FFBB1144C}"/>
          </ac:grpSpMkLst>
        </pc:grpChg>
        <pc:grpChg chg="add mod">
          <ac:chgData name="Michael Joseph Schneider" userId="0526a63a-26d6-4239-972a-179b08dd2c7c" providerId="ADAL" clId="{E57E51E0-DBE0-4141-9FE8-D8A777159C2D}" dt="2025-04-11T16:30:33.166" v="10042" actId="12789"/>
          <ac:grpSpMkLst>
            <pc:docMk/>
            <pc:sldMk cId="1918118144" sldId="409"/>
            <ac:grpSpMk id="21" creationId="{BB921606-D5FF-7D29-5D20-67510862F83C}"/>
          </ac:grpSpMkLst>
        </pc:grpChg>
        <pc:picChg chg="add mod">
          <ac:chgData name="Michael Joseph Schneider" userId="0526a63a-26d6-4239-972a-179b08dd2c7c" providerId="ADAL" clId="{E57E51E0-DBE0-4141-9FE8-D8A777159C2D}" dt="2025-04-11T16:30:28.930" v="10041" actId="164"/>
          <ac:picMkLst>
            <pc:docMk/>
            <pc:sldMk cId="1918118144" sldId="409"/>
            <ac:picMk id="8" creationId="{F89EAB9F-1197-ACAF-5BB0-F8876CFB234B}"/>
          </ac:picMkLst>
        </pc:picChg>
        <pc:picChg chg="add mod">
          <ac:chgData name="Michael Joseph Schneider" userId="0526a63a-26d6-4239-972a-179b08dd2c7c" providerId="ADAL" clId="{E57E51E0-DBE0-4141-9FE8-D8A777159C2D}" dt="2025-04-11T16:29:56.423" v="10037" actId="164"/>
          <ac:picMkLst>
            <pc:docMk/>
            <pc:sldMk cId="1918118144" sldId="409"/>
            <ac:picMk id="11" creationId="{7D5D6B5E-A1D7-5724-26F6-6CCFA8DA1439}"/>
          </ac:picMkLst>
        </pc:picChg>
        <pc:picChg chg="add del mod">
          <ac:chgData name="Michael Joseph Schneider" userId="0526a63a-26d6-4239-972a-179b08dd2c7c" providerId="ADAL" clId="{E57E51E0-DBE0-4141-9FE8-D8A777159C2D}" dt="2025-04-11T16:28:35.719" v="10011" actId="478"/>
          <ac:picMkLst>
            <pc:docMk/>
            <pc:sldMk cId="1918118144" sldId="409"/>
            <ac:picMk id="12" creationId="{27578CAC-D0C3-44FA-8F8C-C4F381AD6642}"/>
          </ac:picMkLst>
        </pc:picChg>
        <pc:picChg chg="add del mod">
          <ac:chgData name="Michael Joseph Schneider" userId="0526a63a-26d6-4239-972a-179b08dd2c7c" providerId="ADAL" clId="{E57E51E0-DBE0-4141-9FE8-D8A777159C2D}" dt="2025-04-11T16:28:34.816" v="10010" actId="478"/>
          <ac:picMkLst>
            <pc:docMk/>
            <pc:sldMk cId="1918118144" sldId="409"/>
            <ac:picMk id="13" creationId="{32562E6D-4A04-1DB6-9AA3-166F8859AECC}"/>
          </ac:picMkLst>
        </pc:picChg>
        <pc:picChg chg="add mod">
          <ac:chgData name="Michael Joseph Schneider" userId="0526a63a-26d6-4239-972a-179b08dd2c7c" providerId="ADAL" clId="{E57E51E0-DBE0-4141-9FE8-D8A777159C2D}" dt="2025-04-11T16:29:56.423" v="10037" actId="164"/>
          <ac:picMkLst>
            <pc:docMk/>
            <pc:sldMk cId="1918118144" sldId="409"/>
            <ac:picMk id="14" creationId="{A439E322-1FC5-EE03-79A1-BDBA0A378931}"/>
          </ac:picMkLst>
        </pc:picChg>
        <pc:picChg chg="add mod">
          <ac:chgData name="Michael Joseph Schneider" userId="0526a63a-26d6-4239-972a-179b08dd2c7c" providerId="ADAL" clId="{E57E51E0-DBE0-4141-9FE8-D8A777159C2D}" dt="2025-04-11T16:29:56.423" v="10037" actId="164"/>
          <ac:picMkLst>
            <pc:docMk/>
            <pc:sldMk cId="1918118144" sldId="409"/>
            <ac:picMk id="15" creationId="{5756B36A-60E0-EBD5-EE14-17AAB1B21CF7}"/>
          </ac:picMkLst>
        </pc:picChg>
        <pc:picChg chg="add mod">
          <ac:chgData name="Michael Joseph Schneider" userId="0526a63a-26d6-4239-972a-179b08dd2c7c" providerId="ADAL" clId="{E57E51E0-DBE0-4141-9FE8-D8A777159C2D}" dt="2025-04-11T16:29:56.423" v="10037" actId="164"/>
          <ac:picMkLst>
            <pc:docMk/>
            <pc:sldMk cId="1918118144" sldId="409"/>
            <ac:picMk id="16" creationId="{888DF32E-055E-69B8-C85D-4579DB9140B7}"/>
          </ac:picMkLst>
        </pc:picChg>
        <pc:picChg chg="add mod">
          <ac:chgData name="Michael Joseph Schneider" userId="0526a63a-26d6-4239-972a-179b08dd2c7c" providerId="ADAL" clId="{E57E51E0-DBE0-4141-9FE8-D8A777159C2D}" dt="2025-04-11T16:30:33.166" v="10042" actId="12789"/>
          <ac:picMkLst>
            <pc:docMk/>
            <pc:sldMk cId="1918118144" sldId="409"/>
            <ac:picMk id="19" creationId="{C16647CE-F749-B390-667E-7C72D8158C37}"/>
          </ac:picMkLst>
        </pc:picChg>
        <pc:cxnChg chg="add mod">
          <ac:chgData name="Michael Joseph Schneider" userId="0526a63a-26d6-4239-972a-179b08dd2c7c" providerId="ADAL" clId="{E57E51E0-DBE0-4141-9FE8-D8A777159C2D}" dt="2025-04-11T16:30:52.644" v="10049" actId="14100"/>
          <ac:cxnSpMkLst>
            <pc:docMk/>
            <pc:sldMk cId="1918118144" sldId="409"/>
            <ac:cxnSpMk id="23" creationId="{747641E6-B966-9458-F4B1-06D717B10179}"/>
          </ac:cxnSpMkLst>
        </pc:cxnChg>
        <pc:cxnChg chg="add mod">
          <ac:chgData name="Michael Joseph Schneider" userId="0526a63a-26d6-4239-972a-179b08dd2c7c" providerId="ADAL" clId="{E57E51E0-DBE0-4141-9FE8-D8A777159C2D}" dt="2025-04-11T16:31:01.177" v="10052" actId="14100"/>
          <ac:cxnSpMkLst>
            <pc:docMk/>
            <pc:sldMk cId="1918118144" sldId="409"/>
            <ac:cxnSpMk id="26" creationId="{BC64C552-0297-0B3D-BA84-6AA182078DDD}"/>
          </ac:cxnSpMkLst>
        </pc:cxnChg>
        <pc:cxnChg chg="add mod">
          <ac:chgData name="Michael Joseph Schneider" userId="0526a63a-26d6-4239-972a-179b08dd2c7c" providerId="ADAL" clId="{E57E51E0-DBE0-4141-9FE8-D8A777159C2D}" dt="2025-04-11T16:31:08.248" v="10055" actId="14100"/>
          <ac:cxnSpMkLst>
            <pc:docMk/>
            <pc:sldMk cId="1918118144" sldId="409"/>
            <ac:cxnSpMk id="28" creationId="{6B4843CB-5836-DC7E-09CA-47DF561C691E}"/>
          </ac:cxnSpMkLst>
        </pc:cxnChg>
        <pc:cxnChg chg="add mod">
          <ac:chgData name="Michael Joseph Schneider" userId="0526a63a-26d6-4239-972a-179b08dd2c7c" providerId="ADAL" clId="{E57E51E0-DBE0-4141-9FE8-D8A777159C2D}" dt="2025-04-11T16:31:13.819" v="10058" actId="14100"/>
          <ac:cxnSpMkLst>
            <pc:docMk/>
            <pc:sldMk cId="1918118144" sldId="409"/>
            <ac:cxnSpMk id="31" creationId="{0B73A94D-1089-3A26-AC4E-8CD301B7A6B1}"/>
          </ac:cxnSpMkLst>
        </pc:cxnChg>
        <pc:cxnChg chg="add mod">
          <ac:chgData name="Michael Joseph Schneider" userId="0526a63a-26d6-4239-972a-179b08dd2c7c" providerId="ADAL" clId="{E57E51E0-DBE0-4141-9FE8-D8A777159C2D}" dt="2025-04-11T16:31:23.039" v="10062" actId="14100"/>
          <ac:cxnSpMkLst>
            <pc:docMk/>
            <pc:sldMk cId="1918118144" sldId="409"/>
            <ac:cxnSpMk id="34" creationId="{73003684-1AF5-1B5C-2C6B-D13BBE91DA59}"/>
          </ac:cxnSpMkLst>
        </pc:cxnChg>
      </pc:sldChg>
      <pc:sldChg chg="modSp new del mod">
        <pc:chgData name="Michael Joseph Schneider" userId="0526a63a-26d6-4239-972a-179b08dd2c7c" providerId="ADAL" clId="{E57E51E0-DBE0-4141-9FE8-D8A777159C2D}" dt="2025-04-11T16:31:32.796" v="10063" actId="2696"/>
        <pc:sldMkLst>
          <pc:docMk/>
          <pc:sldMk cId="2258106321" sldId="410"/>
        </pc:sldMkLst>
        <pc:spChg chg="mod">
          <ac:chgData name="Michael Joseph Schneider" userId="0526a63a-26d6-4239-972a-179b08dd2c7c" providerId="ADAL" clId="{E57E51E0-DBE0-4141-9FE8-D8A777159C2D}" dt="2025-04-10T21:01:40.551" v="3221" actId="20577"/>
          <ac:spMkLst>
            <pc:docMk/>
            <pc:sldMk cId="2258106321" sldId="410"/>
            <ac:spMk id="2" creationId="{5BA713FD-059A-2CC5-FDB6-5E050D0CC5B0}"/>
          </ac:spMkLst>
        </pc:spChg>
        <pc:spChg chg="mod">
          <ac:chgData name="Michael Joseph Schneider" userId="0526a63a-26d6-4239-972a-179b08dd2c7c" providerId="ADAL" clId="{E57E51E0-DBE0-4141-9FE8-D8A777159C2D}" dt="2025-04-10T21:02:09.674" v="3335" actId="20577"/>
          <ac:spMkLst>
            <pc:docMk/>
            <pc:sldMk cId="2258106321" sldId="410"/>
            <ac:spMk id="3" creationId="{8C90BBB7-BC31-DAEE-0A9C-88E57AB63537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2:46.227" v="10208" actId="2696"/>
        <pc:sldMkLst>
          <pc:docMk/>
          <pc:sldMk cId="2006708791" sldId="411"/>
        </pc:sldMkLst>
        <pc:spChg chg="mod">
          <ac:chgData name="Michael Joseph Schneider" userId="0526a63a-26d6-4239-972a-179b08dd2c7c" providerId="ADAL" clId="{E57E51E0-DBE0-4141-9FE8-D8A777159C2D}" dt="2025-04-10T21:02:31.173" v="3401" actId="20577"/>
          <ac:spMkLst>
            <pc:docMk/>
            <pc:sldMk cId="2006708791" sldId="411"/>
            <ac:spMk id="2" creationId="{837FB7F7-237A-7200-D11E-75E5868D726C}"/>
          </ac:spMkLst>
        </pc:spChg>
        <pc:spChg chg="mod">
          <ac:chgData name="Michael Joseph Schneider" userId="0526a63a-26d6-4239-972a-179b08dd2c7c" providerId="ADAL" clId="{E57E51E0-DBE0-4141-9FE8-D8A777159C2D}" dt="2025-04-10T21:02:36.355" v="3423" actId="20577"/>
          <ac:spMkLst>
            <pc:docMk/>
            <pc:sldMk cId="2006708791" sldId="411"/>
            <ac:spMk id="3" creationId="{41AD9496-E35A-77BB-94D2-BB22E21B81BE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2:48.106" v="10209" actId="2696"/>
        <pc:sldMkLst>
          <pc:docMk/>
          <pc:sldMk cId="796869541" sldId="412"/>
        </pc:sldMkLst>
        <pc:spChg chg="mod">
          <ac:chgData name="Michael Joseph Schneider" userId="0526a63a-26d6-4239-972a-179b08dd2c7c" providerId="ADAL" clId="{E57E51E0-DBE0-4141-9FE8-D8A777159C2D}" dt="2025-04-10T21:03:01.440" v="3450" actId="20577"/>
          <ac:spMkLst>
            <pc:docMk/>
            <pc:sldMk cId="796869541" sldId="412"/>
            <ac:spMk id="2" creationId="{FDCB4CB2-B002-D7C5-5777-1DD3B96ABD4B}"/>
          </ac:spMkLst>
        </pc:spChg>
        <pc:spChg chg="mod">
          <ac:chgData name="Michael Joseph Schneider" userId="0526a63a-26d6-4239-972a-179b08dd2c7c" providerId="ADAL" clId="{E57E51E0-DBE0-4141-9FE8-D8A777159C2D}" dt="2025-04-10T21:06:51.725" v="3578" actId="5793"/>
          <ac:spMkLst>
            <pc:docMk/>
            <pc:sldMk cId="796869541" sldId="412"/>
            <ac:spMk id="3" creationId="{DF74BBFD-DA1D-44FF-D02C-2119E4434842}"/>
          </ac:spMkLst>
        </pc:spChg>
      </pc:sldChg>
      <pc:sldChg chg="addSp delSp modSp new mod">
        <pc:chgData name="Michael Joseph Schneider" userId="0526a63a-26d6-4239-972a-179b08dd2c7c" providerId="ADAL" clId="{E57E51E0-DBE0-4141-9FE8-D8A777159C2D}" dt="2025-04-11T16:33:05.702" v="10215" actId="122"/>
        <pc:sldMkLst>
          <pc:docMk/>
          <pc:sldMk cId="1457553224" sldId="413"/>
        </pc:sldMkLst>
        <pc:spChg chg="mod">
          <ac:chgData name="Michael Joseph Schneider" userId="0526a63a-26d6-4239-972a-179b08dd2c7c" providerId="ADAL" clId="{E57E51E0-DBE0-4141-9FE8-D8A777159C2D}" dt="2025-04-11T16:33:05.702" v="10215" actId="122"/>
          <ac:spMkLst>
            <pc:docMk/>
            <pc:sldMk cId="1457553224" sldId="413"/>
            <ac:spMk id="2" creationId="{17742C1E-84FD-6BC7-C7DD-1E59D893209D}"/>
          </ac:spMkLst>
        </pc:spChg>
        <pc:spChg chg="del mod">
          <ac:chgData name="Michael Joseph Schneider" userId="0526a63a-26d6-4239-972a-179b08dd2c7c" providerId="ADAL" clId="{E57E51E0-DBE0-4141-9FE8-D8A777159C2D}" dt="2025-04-11T16:32:51.364" v="10210" actId="478"/>
          <ac:spMkLst>
            <pc:docMk/>
            <pc:sldMk cId="1457553224" sldId="413"/>
            <ac:spMk id="3" creationId="{777D438B-753F-5D0E-DA10-639D3F06167B}"/>
          </ac:spMkLst>
        </pc:spChg>
        <pc:spChg chg="add del mod">
          <ac:chgData name="Michael Joseph Schneider" userId="0526a63a-26d6-4239-972a-179b08dd2c7c" providerId="ADAL" clId="{E57E51E0-DBE0-4141-9FE8-D8A777159C2D}" dt="2025-04-11T16:32:55.805" v="10211" actId="478"/>
          <ac:spMkLst>
            <pc:docMk/>
            <pc:sldMk cId="1457553224" sldId="413"/>
            <ac:spMk id="6" creationId="{460CCD91-8E4E-DCB3-8475-8BB3C83BDD0C}"/>
          </ac:spMkLst>
        </pc:spChg>
        <pc:picChg chg="add mod">
          <ac:chgData name="Michael Joseph Schneider" userId="0526a63a-26d6-4239-972a-179b08dd2c7c" providerId="ADAL" clId="{E57E51E0-DBE0-4141-9FE8-D8A777159C2D}" dt="2025-04-11T16:33:03.046" v="10214" actId="1076"/>
          <ac:picMkLst>
            <pc:docMk/>
            <pc:sldMk cId="1457553224" sldId="413"/>
            <ac:picMk id="7" creationId="{E7D071DC-9526-9085-D112-BB85B910262A}"/>
          </ac:picMkLst>
        </pc:picChg>
      </pc:sldChg>
      <pc:sldChg chg="addSp delSp modSp new mod modNotesTx">
        <pc:chgData name="Michael Joseph Schneider" userId="0526a63a-26d6-4239-972a-179b08dd2c7c" providerId="ADAL" clId="{E57E51E0-DBE0-4141-9FE8-D8A777159C2D}" dt="2025-04-11T16:38:01.255" v="10405" actId="1035"/>
        <pc:sldMkLst>
          <pc:docMk/>
          <pc:sldMk cId="2352953147" sldId="414"/>
        </pc:sldMkLst>
        <pc:spChg chg="mod">
          <ac:chgData name="Michael Joseph Schneider" userId="0526a63a-26d6-4239-972a-179b08dd2c7c" providerId="ADAL" clId="{E57E51E0-DBE0-4141-9FE8-D8A777159C2D}" dt="2025-04-11T16:38:01.255" v="10405" actId="1035"/>
          <ac:spMkLst>
            <pc:docMk/>
            <pc:sldMk cId="2352953147" sldId="414"/>
            <ac:spMk id="2" creationId="{88CFCB8E-A5B3-35CA-2E3A-B93C7A1C003F}"/>
          </ac:spMkLst>
        </pc:spChg>
        <pc:spChg chg="mod">
          <ac:chgData name="Michael Joseph Schneider" userId="0526a63a-26d6-4239-972a-179b08dd2c7c" providerId="ADAL" clId="{E57E51E0-DBE0-4141-9FE8-D8A777159C2D}" dt="2025-04-11T16:37:44.060" v="10363" actId="20577"/>
          <ac:spMkLst>
            <pc:docMk/>
            <pc:sldMk cId="2352953147" sldId="414"/>
            <ac:spMk id="3" creationId="{35F03194-47CE-89AB-DCAD-37C915B7A31D}"/>
          </ac:spMkLst>
        </pc:spChg>
        <pc:spChg chg="add mod">
          <ac:chgData name="Michael Joseph Schneider" userId="0526a63a-26d6-4239-972a-179b08dd2c7c" providerId="ADAL" clId="{E57E51E0-DBE0-4141-9FE8-D8A777159C2D}" dt="2025-04-11T16:37:56.695" v="10395" actId="1038"/>
          <ac:spMkLst>
            <pc:docMk/>
            <pc:sldMk cId="2352953147" sldId="414"/>
            <ac:spMk id="5" creationId="{1BC5A4EC-C1C6-ED7A-34A8-84343B0CA8D8}"/>
          </ac:spMkLst>
        </pc:spChg>
        <pc:spChg chg="add del mod">
          <ac:chgData name="Michael Joseph Schneider" userId="0526a63a-26d6-4239-972a-179b08dd2c7c" providerId="ADAL" clId="{E57E51E0-DBE0-4141-9FE8-D8A777159C2D}" dt="2025-04-11T16:37:50.314" v="10366"/>
          <ac:spMkLst>
            <pc:docMk/>
            <pc:sldMk cId="2352953147" sldId="414"/>
            <ac:spMk id="6" creationId="{B19DC327-C030-12AA-DAB2-2441B705411E}"/>
          </ac:spMkLst>
        </pc:spChg>
        <pc:picChg chg="add mod">
          <ac:chgData name="Michael Joseph Schneider" userId="0526a63a-26d6-4239-972a-179b08dd2c7c" providerId="ADAL" clId="{E57E51E0-DBE0-4141-9FE8-D8A777159C2D}" dt="2025-04-11T16:37:56.695" v="10395" actId="1038"/>
          <ac:picMkLst>
            <pc:docMk/>
            <pc:sldMk cId="2352953147" sldId="414"/>
            <ac:picMk id="4098" creationId="{4E69F427-AEFC-4380-F931-6A7CA3F09C20}"/>
          </ac:picMkLst>
        </pc:picChg>
      </pc:sldChg>
      <pc:sldChg chg="modSp new del mod">
        <pc:chgData name="Michael Joseph Schneider" userId="0526a63a-26d6-4239-972a-179b08dd2c7c" providerId="ADAL" clId="{E57E51E0-DBE0-4141-9FE8-D8A777159C2D}" dt="2025-04-11T16:33:22.934" v="10219" actId="2696"/>
        <pc:sldMkLst>
          <pc:docMk/>
          <pc:sldMk cId="2233182148" sldId="415"/>
        </pc:sldMkLst>
        <pc:spChg chg="mod">
          <ac:chgData name="Michael Joseph Schneider" userId="0526a63a-26d6-4239-972a-179b08dd2c7c" providerId="ADAL" clId="{E57E51E0-DBE0-4141-9FE8-D8A777159C2D}" dt="2025-04-10T21:13:21.705" v="3993" actId="20577"/>
          <ac:spMkLst>
            <pc:docMk/>
            <pc:sldMk cId="2233182148" sldId="415"/>
            <ac:spMk id="2" creationId="{5D994B29-C3F0-B119-99E7-8D3F2A9964BD}"/>
          </ac:spMkLst>
        </pc:spChg>
        <pc:spChg chg="mod">
          <ac:chgData name="Michael Joseph Schneider" userId="0526a63a-26d6-4239-972a-179b08dd2c7c" providerId="ADAL" clId="{E57E51E0-DBE0-4141-9FE8-D8A777159C2D}" dt="2025-04-11T16:33:19.582" v="10218" actId="21"/>
          <ac:spMkLst>
            <pc:docMk/>
            <pc:sldMk cId="2233182148" sldId="415"/>
            <ac:spMk id="3" creationId="{D165F33D-E722-5819-7821-FAE4A8655CDE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03.879" v="10406" actId="2696"/>
        <pc:sldMkLst>
          <pc:docMk/>
          <pc:sldMk cId="900039368" sldId="416"/>
        </pc:sldMkLst>
        <pc:spChg chg="mod">
          <ac:chgData name="Michael Joseph Schneider" userId="0526a63a-26d6-4239-972a-179b08dd2c7c" providerId="ADAL" clId="{E57E51E0-DBE0-4141-9FE8-D8A777159C2D}" dt="2025-04-10T21:15:46.567" v="4513" actId="20577"/>
          <ac:spMkLst>
            <pc:docMk/>
            <pc:sldMk cId="900039368" sldId="416"/>
            <ac:spMk id="2" creationId="{ACA03964-747A-C3B2-E8E1-CFE36BDEA347}"/>
          </ac:spMkLst>
        </pc:spChg>
        <pc:spChg chg="mod">
          <ac:chgData name="Michael Joseph Schneider" userId="0526a63a-26d6-4239-972a-179b08dd2c7c" providerId="ADAL" clId="{E57E51E0-DBE0-4141-9FE8-D8A777159C2D}" dt="2025-04-10T21:16:19.321" v="4649" actId="20577"/>
          <ac:spMkLst>
            <pc:docMk/>
            <pc:sldMk cId="900039368" sldId="416"/>
            <ac:spMk id="3" creationId="{02CA097E-E7AF-BDAA-2E96-F94215834E5F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06.502" v="10407" actId="2696"/>
        <pc:sldMkLst>
          <pc:docMk/>
          <pc:sldMk cId="190977675" sldId="417"/>
        </pc:sldMkLst>
        <pc:spChg chg="mod">
          <ac:chgData name="Michael Joseph Schneider" userId="0526a63a-26d6-4239-972a-179b08dd2c7c" providerId="ADAL" clId="{E57E51E0-DBE0-4141-9FE8-D8A777159C2D}" dt="2025-04-10T21:16:46.177" v="4709" actId="20577"/>
          <ac:spMkLst>
            <pc:docMk/>
            <pc:sldMk cId="190977675" sldId="417"/>
            <ac:spMk id="2" creationId="{6E2AB432-7D02-67D5-10F7-2A91E8BE0D13}"/>
          </ac:spMkLst>
        </pc:spChg>
        <pc:spChg chg="mod">
          <ac:chgData name="Michael Joseph Schneider" userId="0526a63a-26d6-4239-972a-179b08dd2c7c" providerId="ADAL" clId="{E57E51E0-DBE0-4141-9FE8-D8A777159C2D}" dt="2025-04-10T21:20:13.579" v="5064" actId="20577"/>
          <ac:spMkLst>
            <pc:docMk/>
            <pc:sldMk cId="190977675" sldId="417"/>
            <ac:spMk id="3" creationId="{ED9B7142-D5EF-5B58-A8AB-6FA8ADEBEC03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9:33.326" v="10468" actId="2696"/>
        <pc:sldMkLst>
          <pc:docMk/>
          <pc:sldMk cId="2129331992" sldId="418"/>
        </pc:sldMkLst>
        <pc:spChg chg="mod">
          <ac:chgData name="Michael Joseph Schneider" userId="0526a63a-26d6-4239-972a-179b08dd2c7c" providerId="ADAL" clId="{E57E51E0-DBE0-4141-9FE8-D8A777159C2D}" dt="2025-04-10T21:24:14.698" v="5649" actId="20577"/>
          <ac:spMkLst>
            <pc:docMk/>
            <pc:sldMk cId="2129331992" sldId="418"/>
            <ac:spMk id="2" creationId="{770D8A03-120F-B43C-2AB8-6C83F4FD5FA1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07.508" v="10408" actId="2696"/>
        <pc:sldMkLst>
          <pc:docMk/>
          <pc:sldMk cId="611902966" sldId="419"/>
        </pc:sldMkLst>
        <pc:spChg chg="mod">
          <ac:chgData name="Michael Joseph Schneider" userId="0526a63a-26d6-4239-972a-179b08dd2c7c" providerId="ADAL" clId="{E57E51E0-DBE0-4141-9FE8-D8A777159C2D}" dt="2025-04-10T21:21:17.541" v="5080" actId="20577"/>
          <ac:spMkLst>
            <pc:docMk/>
            <pc:sldMk cId="611902966" sldId="419"/>
            <ac:spMk id="2" creationId="{170CB9B9-C51D-FB28-91D6-A6B1AF304773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09.165" v="10409" actId="2696"/>
        <pc:sldMkLst>
          <pc:docMk/>
          <pc:sldMk cId="1393265933" sldId="420"/>
        </pc:sldMkLst>
        <pc:spChg chg="mod">
          <ac:chgData name="Michael Joseph Schneider" userId="0526a63a-26d6-4239-972a-179b08dd2c7c" providerId="ADAL" clId="{E57E51E0-DBE0-4141-9FE8-D8A777159C2D}" dt="2025-04-10T21:21:27.104" v="5106" actId="20577"/>
          <ac:spMkLst>
            <pc:docMk/>
            <pc:sldMk cId="1393265933" sldId="420"/>
            <ac:spMk id="2" creationId="{41125A1D-41D5-89CB-2EBB-1B875A29C7D2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11.647" v="10410" actId="2696"/>
        <pc:sldMkLst>
          <pc:docMk/>
          <pc:sldMk cId="128297320" sldId="421"/>
        </pc:sldMkLst>
        <pc:spChg chg="mod">
          <ac:chgData name="Michael Joseph Schneider" userId="0526a63a-26d6-4239-972a-179b08dd2c7c" providerId="ADAL" clId="{E57E51E0-DBE0-4141-9FE8-D8A777159C2D}" dt="2025-04-10T21:21:34.398" v="5126" actId="20577"/>
          <ac:spMkLst>
            <pc:docMk/>
            <pc:sldMk cId="128297320" sldId="421"/>
            <ac:spMk id="2" creationId="{7667880B-6F6A-6BEC-C2A2-1036186DD655}"/>
          </ac:spMkLst>
        </pc:spChg>
        <pc:spChg chg="mod">
          <ac:chgData name="Michael Joseph Schneider" userId="0526a63a-26d6-4239-972a-179b08dd2c7c" providerId="ADAL" clId="{E57E51E0-DBE0-4141-9FE8-D8A777159C2D}" dt="2025-04-10T21:23:05.370" v="5465" actId="20577"/>
          <ac:spMkLst>
            <pc:docMk/>
            <pc:sldMk cId="128297320" sldId="421"/>
            <ac:spMk id="3" creationId="{EC9F7971-97F9-7D8C-763D-D66BCC1969AD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8:18.162" v="10411" actId="2696"/>
        <pc:sldMkLst>
          <pc:docMk/>
          <pc:sldMk cId="1994012130" sldId="422"/>
        </pc:sldMkLst>
        <pc:spChg chg="mod">
          <ac:chgData name="Michael Joseph Schneider" userId="0526a63a-26d6-4239-972a-179b08dd2c7c" providerId="ADAL" clId="{E57E51E0-DBE0-4141-9FE8-D8A777159C2D}" dt="2025-04-10T21:21:53.063" v="5204" actId="20577"/>
          <ac:spMkLst>
            <pc:docMk/>
            <pc:sldMk cId="1994012130" sldId="422"/>
            <ac:spMk id="2" creationId="{3C2FD07C-19A6-A220-4E8B-2DBA86D48DEF}"/>
          </ac:spMkLst>
        </pc:spChg>
      </pc:sldChg>
      <pc:sldChg chg="modSp new add del mod">
        <pc:chgData name="Michael Joseph Schneider" userId="0526a63a-26d6-4239-972a-179b08dd2c7c" providerId="ADAL" clId="{E57E51E0-DBE0-4141-9FE8-D8A777159C2D}" dt="2025-04-11T16:39:28.739" v="10466" actId="242"/>
        <pc:sldMkLst>
          <pc:docMk/>
          <pc:sldMk cId="439813636" sldId="423"/>
        </pc:sldMkLst>
        <pc:spChg chg="mod">
          <ac:chgData name="Michael Joseph Schneider" userId="0526a63a-26d6-4239-972a-179b08dd2c7c" providerId="ADAL" clId="{E57E51E0-DBE0-4141-9FE8-D8A777159C2D}" dt="2025-04-11T16:39:07.738" v="10445" actId="20577"/>
          <ac:spMkLst>
            <pc:docMk/>
            <pc:sldMk cId="439813636" sldId="423"/>
            <ac:spMk id="2" creationId="{41E7C6F5-6F8B-AF65-7693-43290F91611C}"/>
          </ac:spMkLst>
        </pc:spChg>
        <pc:spChg chg="mod">
          <ac:chgData name="Michael Joseph Schneider" userId="0526a63a-26d6-4239-972a-179b08dd2c7c" providerId="ADAL" clId="{E57E51E0-DBE0-4141-9FE8-D8A777159C2D}" dt="2025-04-11T16:39:28.739" v="10466" actId="242"/>
          <ac:spMkLst>
            <pc:docMk/>
            <pc:sldMk cId="439813636" sldId="423"/>
            <ac:spMk id="3" creationId="{6AF71D79-F13E-C609-2561-C7C29A578E02}"/>
          </ac:spMkLst>
        </pc:spChg>
      </pc:sldChg>
      <pc:sldChg chg="modSp new del mod">
        <pc:chgData name="Michael Joseph Schneider" userId="0526a63a-26d6-4239-972a-179b08dd2c7c" providerId="ADAL" clId="{E57E51E0-DBE0-4141-9FE8-D8A777159C2D}" dt="2025-04-11T16:39:32.157" v="10467" actId="2696"/>
        <pc:sldMkLst>
          <pc:docMk/>
          <pc:sldMk cId="4015651096" sldId="424"/>
        </pc:sldMkLst>
        <pc:spChg chg="mod">
          <ac:chgData name="Michael Joseph Schneider" userId="0526a63a-26d6-4239-972a-179b08dd2c7c" providerId="ADAL" clId="{E57E51E0-DBE0-4141-9FE8-D8A777159C2D}" dt="2025-04-10T21:23:46.182" v="5518" actId="20577"/>
          <ac:spMkLst>
            <pc:docMk/>
            <pc:sldMk cId="4015651096" sldId="424"/>
            <ac:spMk id="2" creationId="{F5FBA2CC-1527-9543-554C-82C72A30856E}"/>
          </ac:spMkLst>
        </pc:spChg>
        <pc:spChg chg="mod">
          <ac:chgData name="Michael Joseph Schneider" userId="0526a63a-26d6-4239-972a-179b08dd2c7c" providerId="ADAL" clId="{E57E51E0-DBE0-4141-9FE8-D8A777159C2D}" dt="2025-04-10T21:24:08.669" v="5643" actId="20577"/>
          <ac:spMkLst>
            <pc:docMk/>
            <pc:sldMk cId="4015651096" sldId="424"/>
            <ac:spMk id="3" creationId="{87481E2C-5624-22DE-7C81-A636959E8C4B}"/>
          </ac:spMkLst>
        </pc:spChg>
      </pc:sldChg>
      <pc:sldChg chg="addSp modSp new mod">
        <pc:chgData name="Michael Joseph Schneider" userId="0526a63a-26d6-4239-972a-179b08dd2c7c" providerId="ADAL" clId="{E57E51E0-DBE0-4141-9FE8-D8A777159C2D}" dt="2025-04-11T16:46:13.109" v="10472" actId="1076"/>
        <pc:sldMkLst>
          <pc:docMk/>
          <pc:sldMk cId="2571409312" sldId="425"/>
        </pc:sldMkLst>
        <pc:spChg chg="mod">
          <ac:chgData name="Michael Joseph Schneider" userId="0526a63a-26d6-4239-972a-179b08dd2c7c" providerId="ADAL" clId="{E57E51E0-DBE0-4141-9FE8-D8A777159C2D}" dt="2025-04-10T21:24:45.629" v="5745" actId="20577"/>
          <ac:spMkLst>
            <pc:docMk/>
            <pc:sldMk cId="2571409312" sldId="425"/>
            <ac:spMk id="2" creationId="{34D92E56-48B2-5E08-65CA-F387A8AC8562}"/>
          </ac:spMkLst>
        </pc:spChg>
        <pc:spChg chg="mod">
          <ac:chgData name="Michael Joseph Schneider" userId="0526a63a-26d6-4239-972a-179b08dd2c7c" providerId="ADAL" clId="{E57E51E0-DBE0-4141-9FE8-D8A777159C2D}" dt="2025-04-11T16:46:06.360" v="10471" actId="1076"/>
          <ac:spMkLst>
            <pc:docMk/>
            <pc:sldMk cId="2571409312" sldId="425"/>
            <ac:spMk id="3" creationId="{75685EC6-544C-23C7-A950-2A4FB76160F7}"/>
          </ac:spMkLst>
        </pc:spChg>
        <pc:spChg chg="add mod">
          <ac:chgData name="Michael Joseph Schneider" userId="0526a63a-26d6-4239-972a-179b08dd2c7c" providerId="ADAL" clId="{E57E51E0-DBE0-4141-9FE8-D8A777159C2D}" dt="2025-04-11T16:46:13.109" v="10472" actId="1076"/>
          <ac:spMkLst>
            <pc:docMk/>
            <pc:sldMk cId="2571409312" sldId="425"/>
            <ac:spMk id="5" creationId="{DAB62F2F-0164-BEF4-A95A-670C19FB5235}"/>
          </ac:spMkLst>
        </pc:spChg>
        <pc:grpChg chg="add mod">
          <ac:chgData name="Michael Joseph Schneider" userId="0526a63a-26d6-4239-972a-179b08dd2c7c" providerId="ADAL" clId="{E57E51E0-DBE0-4141-9FE8-D8A777159C2D}" dt="2025-04-11T16:46:13.109" v="10472" actId="1076"/>
          <ac:grpSpMkLst>
            <pc:docMk/>
            <pc:sldMk cId="2571409312" sldId="425"/>
            <ac:grpSpMk id="6" creationId="{8FDCF656-E4F5-8FE1-485E-0B488060FF3E}"/>
          </ac:grpSpMkLst>
        </pc:grpChg>
        <pc:picChg chg="add mod">
          <ac:chgData name="Michael Joseph Schneider" userId="0526a63a-26d6-4239-972a-179b08dd2c7c" providerId="ADAL" clId="{E57E51E0-DBE0-4141-9FE8-D8A777159C2D}" dt="2025-04-11T16:46:13.109" v="10472" actId="1076"/>
          <ac:picMkLst>
            <pc:docMk/>
            <pc:sldMk cId="2571409312" sldId="425"/>
            <ac:picMk id="5122" creationId="{AB4E4B9A-A371-2DBD-8AEC-E38668814216}"/>
          </ac:picMkLst>
        </pc:picChg>
      </pc:sldChg>
      <pc:sldChg chg="modSp new del mod">
        <pc:chgData name="Michael Joseph Schneider" userId="0526a63a-26d6-4239-972a-179b08dd2c7c" providerId="ADAL" clId="{E57E51E0-DBE0-4141-9FE8-D8A777159C2D}" dt="2025-04-10T23:11:11.547" v="7120" actId="2696"/>
        <pc:sldMkLst>
          <pc:docMk/>
          <pc:sldMk cId="540261669" sldId="426"/>
        </pc:sldMkLst>
        <pc:spChg chg="mod">
          <ac:chgData name="Michael Joseph Schneider" userId="0526a63a-26d6-4239-972a-179b08dd2c7c" providerId="ADAL" clId="{E57E51E0-DBE0-4141-9FE8-D8A777159C2D}" dt="2025-04-10T21:47:34.076" v="6390" actId="20577"/>
          <ac:spMkLst>
            <pc:docMk/>
            <pc:sldMk cId="540261669" sldId="426"/>
            <ac:spMk id="2" creationId="{4665148E-45C0-0B72-CB8D-7E836E876A2B}"/>
          </ac:spMkLst>
        </pc:spChg>
        <pc:spChg chg="mod">
          <ac:chgData name="Michael Joseph Schneider" userId="0526a63a-26d6-4239-972a-179b08dd2c7c" providerId="ADAL" clId="{E57E51E0-DBE0-4141-9FE8-D8A777159C2D}" dt="2025-04-10T21:47:46.056" v="6395" actId="5793"/>
          <ac:spMkLst>
            <pc:docMk/>
            <pc:sldMk cId="540261669" sldId="426"/>
            <ac:spMk id="3" creationId="{8B74DF82-50F6-AA5E-0A39-41C1877B0CCE}"/>
          </ac:spMkLst>
        </pc:spChg>
      </pc:sldChg>
      <pc:sldChg chg="addSp delSp modSp add mod ord">
        <pc:chgData name="Michael Joseph Schneider" userId="0526a63a-26d6-4239-972a-179b08dd2c7c" providerId="ADAL" clId="{E57E51E0-DBE0-4141-9FE8-D8A777159C2D}" dt="2025-04-11T16:14:28.362" v="9495" actId="20578"/>
        <pc:sldMkLst>
          <pc:docMk/>
          <pc:sldMk cId="4241423761" sldId="426"/>
        </pc:sldMkLst>
        <pc:spChg chg="del mod">
          <ac:chgData name="Michael Joseph Schneider" userId="0526a63a-26d6-4239-972a-179b08dd2c7c" providerId="ADAL" clId="{E57E51E0-DBE0-4141-9FE8-D8A777159C2D}" dt="2025-04-11T03:21:48.006" v="7564" actId="478"/>
          <ac:spMkLst>
            <pc:docMk/>
            <pc:sldMk cId="4241423761" sldId="426"/>
            <ac:spMk id="3" creationId="{8B74DF82-50F6-AA5E-0A39-41C1877B0CCE}"/>
          </ac:spMkLst>
        </pc:spChg>
        <pc:spChg chg="add mod">
          <ac:chgData name="Michael Joseph Schneider" userId="0526a63a-26d6-4239-972a-179b08dd2c7c" providerId="ADAL" clId="{E57E51E0-DBE0-4141-9FE8-D8A777159C2D}" dt="2025-04-11T03:22:10.865" v="7567" actId="12788"/>
          <ac:spMkLst>
            <pc:docMk/>
            <pc:sldMk cId="4241423761" sldId="426"/>
            <ac:spMk id="5" creationId="{897286F5-380C-DEE7-0370-2C0CBE368D55}"/>
          </ac:spMkLst>
        </pc:spChg>
        <pc:spChg chg="add mod">
          <ac:chgData name="Michael Joseph Schneider" userId="0526a63a-26d6-4239-972a-179b08dd2c7c" providerId="ADAL" clId="{E57E51E0-DBE0-4141-9FE8-D8A777159C2D}" dt="2025-04-11T03:22:10.865" v="7567" actId="12788"/>
          <ac:spMkLst>
            <pc:docMk/>
            <pc:sldMk cId="4241423761" sldId="426"/>
            <ac:spMk id="6" creationId="{9D8E7322-EE59-1698-CBF6-D2C82F116FF4}"/>
          </ac:spMkLst>
        </pc:spChg>
        <pc:spChg chg="add mod">
          <ac:chgData name="Michael Joseph Schneider" userId="0526a63a-26d6-4239-972a-179b08dd2c7c" providerId="ADAL" clId="{E57E51E0-DBE0-4141-9FE8-D8A777159C2D}" dt="2025-04-11T03:22:10.865" v="7567" actId="12788"/>
          <ac:spMkLst>
            <pc:docMk/>
            <pc:sldMk cId="4241423761" sldId="426"/>
            <ac:spMk id="7" creationId="{DC4D60D4-8728-D165-9880-E6046081CBCC}"/>
          </ac:spMkLst>
        </pc:spChg>
        <pc:spChg chg="add del mod">
          <ac:chgData name="Michael Joseph Schneider" userId="0526a63a-26d6-4239-972a-179b08dd2c7c" providerId="ADAL" clId="{E57E51E0-DBE0-4141-9FE8-D8A777159C2D}" dt="2025-04-11T03:21:49.977" v="7565" actId="478"/>
          <ac:spMkLst>
            <pc:docMk/>
            <pc:sldMk cId="4241423761" sldId="426"/>
            <ac:spMk id="9" creationId="{B39FF587-4CEC-B468-367D-21C624BBE67C}"/>
          </ac:spMkLst>
        </pc:spChg>
        <pc:grpChg chg="add mod">
          <ac:chgData name="Michael Joseph Schneider" userId="0526a63a-26d6-4239-972a-179b08dd2c7c" providerId="ADAL" clId="{E57E51E0-DBE0-4141-9FE8-D8A777159C2D}" dt="2025-04-11T03:22:10.865" v="7567" actId="12788"/>
          <ac:grpSpMkLst>
            <pc:docMk/>
            <pc:sldMk cId="4241423761" sldId="426"/>
            <ac:grpSpMk id="10" creationId="{CA1F01DE-A475-A5A8-2C88-8246E1CEF801}"/>
          </ac:grpSpMkLst>
        </pc:grpChg>
        <pc:picChg chg="add mod">
          <ac:chgData name="Michael Joseph Schneider" userId="0526a63a-26d6-4239-972a-179b08dd2c7c" providerId="ADAL" clId="{E57E51E0-DBE0-4141-9FE8-D8A777159C2D}" dt="2025-04-11T03:22:10.865" v="7567" actId="12788"/>
          <ac:picMkLst>
            <pc:docMk/>
            <pc:sldMk cId="4241423761" sldId="426"/>
            <ac:picMk id="4098" creationId="{08872944-065F-FF56-48F5-88B83805EC38}"/>
          </ac:picMkLst>
        </pc:picChg>
        <pc:picChg chg="add mod">
          <ac:chgData name="Michael Joseph Schneider" userId="0526a63a-26d6-4239-972a-179b08dd2c7c" providerId="ADAL" clId="{E57E51E0-DBE0-4141-9FE8-D8A777159C2D}" dt="2025-04-11T03:22:10.865" v="7567" actId="12788"/>
          <ac:picMkLst>
            <pc:docMk/>
            <pc:sldMk cId="4241423761" sldId="426"/>
            <ac:picMk id="4100" creationId="{44F2B5B0-DF62-4622-6514-218011A1B1C1}"/>
          </ac:picMkLst>
        </pc:picChg>
        <pc:picChg chg="add mod">
          <ac:chgData name="Michael Joseph Schneider" userId="0526a63a-26d6-4239-972a-179b08dd2c7c" providerId="ADAL" clId="{E57E51E0-DBE0-4141-9FE8-D8A777159C2D}" dt="2025-04-11T03:22:10.865" v="7567" actId="12788"/>
          <ac:picMkLst>
            <pc:docMk/>
            <pc:sldMk cId="4241423761" sldId="426"/>
            <ac:picMk id="4102" creationId="{9A498FA2-135D-782B-6993-4A581E1B2F80}"/>
          </ac:picMkLst>
        </pc:picChg>
      </pc:sldChg>
      <pc:sldChg chg="addSp modSp new del mod modClrScheme chgLayout modNotesTx">
        <pc:chgData name="Michael Joseph Schneider" userId="0526a63a-26d6-4239-972a-179b08dd2c7c" providerId="ADAL" clId="{E57E51E0-DBE0-4141-9FE8-D8A777159C2D}" dt="2025-04-11T16:47:03.560" v="10493" actId="2696"/>
        <pc:sldMkLst>
          <pc:docMk/>
          <pc:sldMk cId="543310273" sldId="427"/>
        </pc:sldMkLst>
        <pc:spChg chg="mod ord">
          <ac:chgData name="Michael Joseph Schneider" userId="0526a63a-26d6-4239-972a-179b08dd2c7c" providerId="ADAL" clId="{E57E51E0-DBE0-4141-9FE8-D8A777159C2D}" dt="2025-04-10T21:48:21.449" v="6397" actId="700"/>
          <ac:spMkLst>
            <pc:docMk/>
            <pc:sldMk cId="543310273" sldId="427"/>
            <ac:spMk id="2" creationId="{7ABD063F-37D1-6C57-B3E3-272EC71E20B5}"/>
          </ac:spMkLst>
        </pc:spChg>
        <pc:spChg chg="add mod ord">
          <ac:chgData name="Michael Joseph Schneider" userId="0526a63a-26d6-4239-972a-179b08dd2c7c" providerId="ADAL" clId="{E57E51E0-DBE0-4141-9FE8-D8A777159C2D}" dt="2025-04-10T21:48:26.371" v="6409" actId="20577"/>
          <ac:spMkLst>
            <pc:docMk/>
            <pc:sldMk cId="543310273" sldId="427"/>
            <ac:spMk id="3" creationId="{89C1CC0F-16D8-DDAA-E9E8-E11B1002861E}"/>
          </ac:spMkLst>
        </pc:spChg>
        <pc:spChg chg="add mod ord">
          <ac:chgData name="Michael Joseph Schneider" userId="0526a63a-26d6-4239-972a-179b08dd2c7c" providerId="ADAL" clId="{E57E51E0-DBE0-4141-9FE8-D8A777159C2D}" dt="2025-04-10T21:49:30.385" v="6654" actId="20577"/>
          <ac:spMkLst>
            <pc:docMk/>
            <pc:sldMk cId="543310273" sldId="427"/>
            <ac:spMk id="4" creationId="{6342704D-550A-57ED-46AA-C61C9FC23B56}"/>
          </ac:spMkLst>
        </pc:spChg>
        <pc:picChg chg="add mod">
          <ac:chgData name="Michael Joseph Schneider" userId="0526a63a-26d6-4239-972a-179b08dd2c7c" providerId="ADAL" clId="{E57E51E0-DBE0-4141-9FE8-D8A777159C2D}" dt="2025-04-10T22:27:39.951" v="6656" actId="1076"/>
          <ac:picMkLst>
            <pc:docMk/>
            <pc:sldMk cId="543310273" sldId="427"/>
            <ac:picMk id="2050" creationId="{0FC964C2-412E-8417-8AD0-7A0B1B85F6BC}"/>
          </ac:picMkLst>
        </pc:picChg>
      </pc:sldChg>
      <pc:sldChg chg="addSp delSp modSp new mod">
        <pc:chgData name="Michael Joseph Schneider" userId="0526a63a-26d6-4239-972a-179b08dd2c7c" providerId="ADAL" clId="{E57E51E0-DBE0-4141-9FE8-D8A777159C2D}" dt="2025-04-10T22:38:07.311" v="6839" actId="1076"/>
        <pc:sldMkLst>
          <pc:docMk/>
          <pc:sldMk cId="627988771" sldId="428"/>
        </pc:sldMkLst>
        <pc:spChg chg="mod">
          <ac:chgData name="Michael Joseph Schneider" userId="0526a63a-26d6-4239-972a-179b08dd2c7c" providerId="ADAL" clId="{E57E51E0-DBE0-4141-9FE8-D8A777159C2D}" dt="2025-04-10T22:35:16.259" v="6821" actId="1076"/>
          <ac:spMkLst>
            <pc:docMk/>
            <pc:sldMk cId="627988771" sldId="428"/>
            <ac:spMk id="2" creationId="{74F7541B-36EF-F175-1570-7D3FE2FA48A6}"/>
          </ac:spMkLst>
        </pc:spChg>
        <pc:spChg chg="del">
          <ac:chgData name="Michael Joseph Schneider" userId="0526a63a-26d6-4239-972a-179b08dd2c7c" providerId="ADAL" clId="{E57E51E0-DBE0-4141-9FE8-D8A777159C2D}" dt="2025-04-10T22:29:22.523" v="6679" actId="478"/>
          <ac:spMkLst>
            <pc:docMk/>
            <pc:sldMk cId="627988771" sldId="428"/>
            <ac:spMk id="3" creationId="{ACA45A48-83B0-3FA1-90DE-50ED747859DC}"/>
          </ac:spMkLst>
        </pc:spChg>
        <pc:spChg chg="add del mod">
          <ac:chgData name="Michael Joseph Schneider" userId="0526a63a-26d6-4239-972a-179b08dd2c7c" providerId="ADAL" clId="{E57E51E0-DBE0-4141-9FE8-D8A777159C2D}" dt="2025-04-10T22:29:34.397" v="6699" actId="478"/>
          <ac:spMkLst>
            <pc:docMk/>
            <pc:sldMk cId="627988771" sldId="428"/>
            <ac:spMk id="5" creationId="{786EEA6E-3B00-58B1-A43F-381957FD2FDB}"/>
          </ac:spMkLst>
        </pc:spChg>
        <pc:spChg chg="mod">
          <ac:chgData name="Michael Joseph Schneider" userId="0526a63a-26d6-4239-972a-179b08dd2c7c" providerId="ADAL" clId="{E57E51E0-DBE0-4141-9FE8-D8A777159C2D}" dt="2025-04-10T22:29:28.730" v="6697"/>
          <ac:spMkLst>
            <pc:docMk/>
            <pc:sldMk cId="627988771" sldId="428"/>
            <ac:spMk id="7" creationId="{8A7FA45A-1B66-8562-EE15-3A68F790C33E}"/>
          </ac:spMkLst>
        </pc:spChg>
        <pc:spChg chg="mod">
          <ac:chgData name="Michael Joseph Schneider" userId="0526a63a-26d6-4239-972a-179b08dd2c7c" providerId="ADAL" clId="{E57E51E0-DBE0-4141-9FE8-D8A777159C2D}" dt="2025-04-10T22:29:28.730" v="6697"/>
          <ac:spMkLst>
            <pc:docMk/>
            <pc:sldMk cId="627988771" sldId="428"/>
            <ac:spMk id="8" creationId="{9A57380D-72BD-60C1-1CAB-D1DA61B83119}"/>
          </ac:spMkLst>
        </pc:spChg>
        <pc:spChg chg="mod">
          <ac:chgData name="Michael Joseph Schneider" userId="0526a63a-26d6-4239-972a-179b08dd2c7c" providerId="ADAL" clId="{E57E51E0-DBE0-4141-9FE8-D8A777159C2D}" dt="2025-04-10T22:29:28.730" v="6697"/>
          <ac:spMkLst>
            <pc:docMk/>
            <pc:sldMk cId="627988771" sldId="428"/>
            <ac:spMk id="9" creationId="{93408EC0-ED03-4F93-5C22-6807598EEE36}"/>
          </ac:spMkLst>
        </pc:spChg>
        <pc:spChg chg="add mod">
          <ac:chgData name="Michael Joseph Schneider" userId="0526a63a-26d6-4239-972a-179b08dd2c7c" providerId="ADAL" clId="{E57E51E0-DBE0-4141-9FE8-D8A777159C2D}" dt="2025-04-10T22:31:07.469" v="6773" actId="20577"/>
          <ac:spMkLst>
            <pc:docMk/>
            <pc:sldMk cId="627988771" sldId="428"/>
            <ac:spMk id="10" creationId="{6ECFEC06-0874-7EF2-E884-AF149DAB34AF}"/>
          </ac:spMkLst>
        </pc:spChg>
        <pc:spChg chg="add mod">
          <ac:chgData name="Michael Joseph Schneider" userId="0526a63a-26d6-4239-972a-179b08dd2c7c" providerId="ADAL" clId="{E57E51E0-DBE0-4141-9FE8-D8A777159C2D}" dt="2025-04-10T22:31:16.558" v="6783" actId="20577"/>
          <ac:spMkLst>
            <pc:docMk/>
            <pc:sldMk cId="627988771" sldId="428"/>
            <ac:spMk id="11" creationId="{5F322EE0-3C55-6E16-EFDE-D5C42D91DE28}"/>
          </ac:spMkLst>
        </pc:spChg>
        <pc:spChg chg="add mod">
          <ac:chgData name="Michael Joseph Schneider" userId="0526a63a-26d6-4239-972a-179b08dd2c7c" providerId="ADAL" clId="{E57E51E0-DBE0-4141-9FE8-D8A777159C2D}" dt="2025-04-10T22:33:38.980" v="6810" actId="20577"/>
          <ac:spMkLst>
            <pc:docMk/>
            <pc:sldMk cId="627988771" sldId="428"/>
            <ac:spMk id="12" creationId="{86E70818-D93B-8610-8DD2-BDAFD77973D3}"/>
          </ac:spMkLst>
        </pc:spChg>
        <pc:spChg chg="mod">
          <ac:chgData name="Michael Joseph Schneider" userId="0526a63a-26d6-4239-972a-179b08dd2c7c" providerId="ADAL" clId="{E57E51E0-DBE0-4141-9FE8-D8A777159C2D}" dt="2025-04-10T22:37:12.166" v="6830"/>
          <ac:spMkLst>
            <pc:docMk/>
            <pc:sldMk cId="627988771" sldId="428"/>
            <ac:spMk id="20" creationId="{C2FD134E-66B2-B572-8D30-A70463915FC1}"/>
          </ac:spMkLst>
        </pc:spChg>
        <pc:spChg chg="mod">
          <ac:chgData name="Michael Joseph Schneider" userId="0526a63a-26d6-4239-972a-179b08dd2c7c" providerId="ADAL" clId="{E57E51E0-DBE0-4141-9FE8-D8A777159C2D}" dt="2025-04-10T22:37:12.166" v="6830"/>
          <ac:spMkLst>
            <pc:docMk/>
            <pc:sldMk cId="627988771" sldId="428"/>
            <ac:spMk id="21" creationId="{4ED328BA-4B38-8543-A960-66C274448124}"/>
          </ac:spMkLst>
        </pc:spChg>
        <pc:spChg chg="mod">
          <ac:chgData name="Michael Joseph Schneider" userId="0526a63a-26d6-4239-972a-179b08dd2c7c" providerId="ADAL" clId="{E57E51E0-DBE0-4141-9FE8-D8A777159C2D}" dt="2025-04-10T22:37:12.166" v="6830"/>
          <ac:spMkLst>
            <pc:docMk/>
            <pc:sldMk cId="627988771" sldId="428"/>
            <ac:spMk id="22" creationId="{4B0FEA70-90E4-52F6-BEA5-C940889D2251}"/>
          </ac:spMkLst>
        </pc:spChg>
        <pc:spChg chg="mod">
          <ac:chgData name="Michael Joseph Schneider" userId="0526a63a-26d6-4239-972a-179b08dd2c7c" providerId="ADAL" clId="{E57E51E0-DBE0-4141-9FE8-D8A777159C2D}" dt="2025-04-10T22:37:12.166" v="6830"/>
          <ac:spMkLst>
            <pc:docMk/>
            <pc:sldMk cId="627988771" sldId="428"/>
            <ac:spMk id="23" creationId="{2E9C3F3A-6512-C6AA-965D-7973B91B554E}"/>
          </ac:spMkLst>
        </pc:spChg>
        <pc:grpChg chg="add mod">
          <ac:chgData name="Michael Joseph Schneider" userId="0526a63a-26d6-4239-972a-179b08dd2c7c" providerId="ADAL" clId="{E57E51E0-DBE0-4141-9FE8-D8A777159C2D}" dt="2025-04-10T22:38:07.311" v="6839" actId="1076"/>
          <ac:grpSpMkLst>
            <pc:docMk/>
            <pc:sldMk cId="627988771" sldId="428"/>
            <ac:grpSpMk id="19" creationId="{ABFD8E51-9F41-A7AB-6961-DA12C585D80A}"/>
          </ac:grpSpMkLst>
        </pc:grpChg>
        <pc:picChg chg="add del mod">
          <ac:chgData name="Michael Joseph Schneider" userId="0526a63a-26d6-4239-972a-179b08dd2c7c" providerId="ADAL" clId="{E57E51E0-DBE0-4141-9FE8-D8A777159C2D}" dt="2025-04-10T22:37:10.913" v="6829" actId="478"/>
          <ac:picMkLst>
            <pc:docMk/>
            <pc:sldMk cId="627988771" sldId="428"/>
            <ac:picMk id="13" creationId="{23EC2AC6-4C63-0D9C-E478-4F0F89F7F80C}"/>
          </ac:picMkLst>
        </pc:picChg>
        <pc:picChg chg="add del mod">
          <ac:chgData name="Michael Joseph Schneider" userId="0526a63a-26d6-4239-972a-179b08dd2c7c" providerId="ADAL" clId="{E57E51E0-DBE0-4141-9FE8-D8A777159C2D}" dt="2025-04-10T22:35:17.289" v="6822" actId="12788"/>
          <ac:picMkLst>
            <pc:docMk/>
            <pc:sldMk cId="627988771" sldId="428"/>
            <ac:picMk id="14" creationId="{BC9FCF6B-46B6-39D9-0FF0-2F3D7D347BD0}"/>
          </ac:picMkLst>
        </pc:picChg>
        <pc:picChg chg="add mod">
          <ac:chgData name="Michael Joseph Schneider" userId="0526a63a-26d6-4239-972a-179b08dd2c7c" providerId="ADAL" clId="{E57E51E0-DBE0-4141-9FE8-D8A777159C2D}" dt="2025-04-10T22:37:41.481" v="6834" actId="1076"/>
          <ac:picMkLst>
            <pc:docMk/>
            <pc:sldMk cId="627988771" sldId="428"/>
            <ac:picMk id="15" creationId="{D2738E5D-9869-1836-5255-FE533160FA41}"/>
          </ac:picMkLst>
        </pc:picChg>
        <pc:picChg chg="add mod">
          <ac:chgData name="Michael Joseph Schneider" userId="0526a63a-26d6-4239-972a-179b08dd2c7c" providerId="ADAL" clId="{E57E51E0-DBE0-4141-9FE8-D8A777159C2D}" dt="2025-04-10T22:33:48.104" v="6812"/>
          <ac:picMkLst>
            <pc:docMk/>
            <pc:sldMk cId="627988771" sldId="428"/>
            <ac:picMk id="16" creationId="{293C33ED-AAB6-7FBC-FEF1-FBF1592CC8E7}"/>
          </ac:picMkLst>
        </pc:picChg>
        <pc:picChg chg="add mod">
          <ac:chgData name="Michael Joseph Schneider" userId="0526a63a-26d6-4239-972a-179b08dd2c7c" providerId="ADAL" clId="{E57E51E0-DBE0-4141-9FE8-D8A777159C2D}" dt="2025-04-10T22:35:20.162" v="6823"/>
          <ac:picMkLst>
            <pc:docMk/>
            <pc:sldMk cId="627988771" sldId="428"/>
            <ac:picMk id="17" creationId="{9896FBD3-0E76-0C90-7AFF-01C3C3F163A1}"/>
          </ac:picMkLst>
        </pc:picChg>
        <pc:picChg chg="add mod">
          <ac:chgData name="Michael Joseph Schneider" userId="0526a63a-26d6-4239-972a-179b08dd2c7c" providerId="ADAL" clId="{E57E51E0-DBE0-4141-9FE8-D8A777159C2D}" dt="2025-04-10T22:35:34.676" v="6824"/>
          <ac:picMkLst>
            <pc:docMk/>
            <pc:sldMk cId="627988771" sldId="428"/>
            <ac:picMk id="18" creationId="{AEEE3F61-ED16-73F1-922D-F3B0386C272B}"/>
          </ac:picMkLst>
        </pc:picChg>
      </pc:sldChg>
      <pc:sldChg chg="addSp delSp modSp new mod">
        <pc:chgData name="Michael Joseph Schneider" userId="0526a63a-26d6-4239-972a-179b08dd2c7c" providerId="ADAL" clId="{E57E51E0-DBE0-4141-9FE8-D8A777159C2D}" dt="2025-04-10T22:38:54.293" v="6843"/>
        <pc:sldMkLst>
          <pc:docMk/>
          <pc:sldMk cId="2852927096" sldId="429"/>
        </pc:sldMkLst>
        <pc:spChg chg="del">
          <ac:chgData name="Michael Joseph Schneider" userId="0526a63a-26d6-4239-972a-179b08dd2c7c" providerId="ADAL" clId="{E57E51E0-DBE0-4141-9FE8-D8A777159C2D}" dt="2025-04-10T22:38:51.503" v="6841" actId="478"/>
          <ac:spMkLst>
            <pc:docMk/>
            <pc:sldMk cId="2852927096" sldId="429"/>
            <ac:spMk id="2" creationId="{3661A51C-C5AF-F7FF-FF10-DF94EDC09D23}"/>
          </ac:spMkLst>
        </pc:spChg>
        <pc:spChg chg="del">
          <ac:chgData name="Michael Joseph Schneider" userId="0526a63a-26d6-4239-972a-179b08dd2c7c" providerId="ADAL" clId="{E57E51E0-DBE0-4141-9FE8-D8A777159C2D}" dt="2025-04-10T22:38:52.739" v="6842" actId="478"/>
          <ac:spMkLst>
            <pc:docMk/>
            <pc:sldMk cId="2852927096" sldId="429"/>
            <ac:spMk id="3" creationId="{300CA68E-C254-118F-57BA-809C21E1F351}"/>
          </ac:spMkLst>
        </pc:spChg>
        <pc:spChg chg="add mod">
          <ac:chgData name="Michael Joseph Schneider" userId="0526a63a-26d6-4239-972a-179b08dd2c7c" providerId="ADAL" clId="{E57E51E0-DBE0-4141-9FE8-D8A777159C2D}" dt="2025-04-10T22:38:54.293" v="6843"/>
          <ac:spMkLst>
            <pc:docMk/>
            <pc:sldMk cId="2852927096" sldId="429"/>
            <ac:spMk id="5" creationId="{87016C6D-31E6-4DB6-8712-61F5A8CDE3DB}"/>
          </ac:spMkLst>
        </pc:spChg>
        <pc:spChg chg="add mod">
          <ac:chgData name="Michael Joseph Schneider" userId="0526a63a-26d6-4239-972a-179b08dd2c7c" providerId="ADAL" clId="{E57E51E0-DBE0-4141-9FE8-D8A777159C2D}" dt="2025-04-10T22:38:54.293" v="6843"/>
          <ac:spMkLst>
            <pc:docMk/>
            <pc:sldMk cId="2852927096" sldId="429"/>
            <ac:spMk id="8" creationId="{C0539B1A-7F64-00E8-BA97-CC9CE0544531}"/>
          </ac:spMkLst>
        </pc:spChg>
        <pc:picChg chg="add mod">
          <ac:chgData name="Michael Joseph Schneider" userId="0526a63a-26d6-4239-972a-179b08dd2c7c" providerId="ADAL" clId="{E57E51E0-DBE0-4141-9FE8-D8A777159C2D}" dt="2025-04-10T22:38:54.293" v="6843"/>
          <ac:picMkLst>
            <pc:docMk/>
            <pc:sldMk cId="2852927096" sldId="429"/>
            <ac:picMk id="6" creationId="{8612DCB9-F2E9-D3A9-EAA9-3F3BAE54E9E2}"/>
          </ac:picMkLst>
        </pc:picChg>
        <pc:picChg chg="add mod">
          <ac:chgData name="Michael Joseph Schneider" userId="0526a63a-26d6-4239-972a-179b08dd2c7c" providerId="ADAL" clId="{E57E51E0-DBE0-4141-9FE8-D8A777159C2D}" dt="2025-04-10T22:38:54.293" v="6843"/>
          <ac:picMkLst>
            <pc:docMk/>
            <pc:sldMk cId="2852927096" sldId="429"/>
            <ac:picMk id="7" creationId="{E2B3836B-465B-3BAF-79E4-4F1D8D166FCB}"/>
          </ac:picMkLst>
        </pc:picChg>
      </pc:sldChg>
      <pc:sldChg chg="addSp delSp modSp new mod">
        <pc:chgData name="Michael Joseph Schneider" userId="0526a63a-26d6-4239-972a-179b08dd2c7c" providerId="ADAL" clId="{E57E51E0-DBE0-4141-9FE8-D8A777159C2D}" dt="2025-04-10T23:29:45.139" v="7432" actId="20577"/>
        <pc:sldMkLst>
          <pc:docMk/>
          <pc:sldMk cId="962612370" sldId="430"/>
        </pc:sldMkLst>
        <pc:spChg chg="mod">
          <ac:chgData name="Michael Joseph Schneider" userId="0526a63a-26d6-4239-972a-179b08dd2c7c" providerId="ADAL" clId="{E57E51E0-DBE0-4141-9FE8-D8A777159C2D}" dt="2025-04-10T22:59:04.329" v="6913" actId="20577"/>
          <ac:spMkLst>
            <pc:docMk/>
            <pc:sldMk cId="962612370" sldId="430"/>
            <ac:spMk id="2" creationId="{18FBC825-B122-E794-968C-E8BBE72F8AE0}"/>
          </ac:spMkLst>
        </pc:spChg>
        <pc:spChg chg="del">
          <ac:chgData name="Michael Joseph Schneider" userId="0526a63a-26d6-4239-972a-179b08dd2c7c" providerId="ADAL" clId="{E57E51E0-DBE0-4141-9FE8-D8A777159C2D}" dt="2025-04-10T22:59:16.681" v="6914" actId="478"/>
          <ac:spMkLst>
            <pc:docMk/>
            <pc:sldMk cId="962612370" sldId="430"/>
            <ac:spMk id="3" creationId="{3719E035-BA2A-3B9C-F92E-2EBFB15E392D}"/>
          </ac:spMkLst>
        </pc:spChg>
        <pc:spChg chg="mod">
          <ac:chgData name="Michael Joseph Schneider" userId="0526a63a-26d6-4239-972a-179b08dd2c7c" providerId="ADAL" clId="{E57E51E0-DBE0-4141-9FE8-D8A777159C2D}" dt="2025-04-10T23:25:57.518" v="7313" actId="1076"/>
          <ac:spMkLst>
            <pc:docMk/>
            <pc:sldMk cId="962612370" sldId="430"/>
            <ac:spMk id="8" creationId="{44A75FDD-4045-4DEC-D82F-49B8A1E2A23C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9" creationId="{1B318970-1F5D-5206-CE88-6F18A4EE9AFD}"/>
          </ac:spMkLst>
        </pc:spChg>
        <pc:spChg chg="mod">
          <ac:chgData name="Michael Joseph Schneider" userId="0526a63a-26d6-4239-972a-179b08dd2c7c" providerId="ADAL" clId="{E57E51E0-DBE0-4141-9FE8-D8A777159C2D}" dt="2025-04-10T23:25:57.518" v="7313" actId="1076"/>
          <ac:spMkLst>
            <pc:docMk/>
            <pc:sldMk cId="962612370" sldId="430"/>
            <ac:spMk id="10" creationId="{021FE3A6-30CF-CFE3-B18B-8F81B13EFE07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18" creationId="{9AEFBFD8-BC50-9DAE-CFC9-76566E7F5BCF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20" creationId="{CEB931EA-4F78-5299-C51F-D98B158C0E60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21" creationId="{67438A74-3464-A68C-8A8E-423AC62BB951}"/>
          </ac:spMkLst>
        </pc:spChg>
        <pc:spChg chg="mod">
          <ac:chgData name="Michael Joseph Schneider" userId="0526a63a-26d6-4239-972a-179b08dd2c7c" providerId="ADAL" clId="{E57E51E0-DBE0-4141-9FE8-D8A777159C2D}" dt="2025-04-10T23:29:37.404" v="7427" actId="20577"/>
          <ac:spMkLst>
            <pc:docMk/>
            <pc:sldMk cId="962612370" sldId="430"/>
            <ac:spMk id="23" creationId="{9437D9F0-5D0E-FB94-C90B-54E907F6E1EA}"/>
          </ac:spMkLst>
        </pc:spChg>
        <pc:spChg chg="mod">
          <ac:chgData name="Michael Joseph Schneider" userId="0526a63a-26d6-4239-972a-179b08dd2c7c" providerId="ADAL" clId="{E57E51E0-DBE0-4141-9FE8-D8A777159C2D}" dt="2025-04-10T23:29:45.139" v="7432" actId="20577"/>
          <ac:spMkLst>
            <pc:docMk/>
            <pc:sldMk cId="962612370" sldId="430"/>
            <ac:spMk id="24" creationId="{FA307A99-5066-BFED-C368-582306B65EA4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25" creationId="{4DD25E66-E618-827F-9814-9D93C65CE241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26" creationId="{ABDAFDEE-A3A6-22A0-ED40-FE3283E9B3DB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27" creationId="{76B02B89-40AF-4AB5-1927-57F4779A9677}"/>
          </ac:spMkLst>
        </pc:spChg>
        <pc:spChg chg="mod">
          <ac:chgData name="Michael Joseph Schneider" userId="0526a63a-26d6-4239-972a-179b08dd2c7c" providerId="ADAL" clId="{E57E51E0-DBE0-4141-9FE8-D8A777159C2D}" dt="2025-04-10T23:26:30.813" v="7318" actId="12788"/>
          <ac:spMkLst>
            <pc:docMk/>
            <pc:sldMk cId="962612370" sldId="430"/>
            <ac:spMk id="32" creationId="{73C700AE-22EC-1DEB-45A2-325C92F4BF12}"/>
          </ac:spMkLst>
        </pc:spChg>
        <pc:grpChg chg="mod">
          <ac:chgData name="Michael Joseph Schneider" userId="0526a63a-26d6-4239-972a-179b08dd2c7c" providerId="ADAL" clId="{E57E51E0-DBE0-4141-9FE8-D8A777159C2D}" dt="2025-04-10T23:26:26.964" v="7317" actId="164"/>
          <ac:grpSpMkLst>
            <pc:docMk/>
            <pc:sldMk cId="962612370" sldId="430"/>
            <ac:grpSpMk id="6" creationId="{1ADF5B58-FB8B-FFA8-D007-23FF79997BD6}"/>
          </ac:grpSpMkLst>
        </pc:grpChg>
        <pc:grpChg chg="mod">
          <ac:chgData name="Michael Joseph Schneider" userId="0526a63a-26d6-4239-972a-179b08dd2c7c" providerId="ADAL" clId="{E57E51E0-DBE0-4141-9FE8-D8A777159C2D}" dt="2025-04-10T23:26:26.964" v="7317" actId="164"/>
          <ac:grpSpMkLst>
            <pc:docMk/>
            <pc:sldMk cId="962612370" sldId="430"/>
            <ac:grpSpMk id="7" creationId="{A2BF2949-C05C-10BE-DD0F-939C695C3469}"/>
          </ac:grpSpMkLst>
        </pc:grpChg>
        <pc:grpChg chg="mod">
          <ac:chgData name="Michael Joseph Schneider" userId="0526a63a-26d6-4239-972a-179b08dd2c7c" providerId="ADAL" clId="{E57E51E0-DBE0-4141-9FE8-D8A777159C2D}" dt="2025-04-10T23:26:13.115" v="7315" actId="1076"/>
          <ac:grpSpMkLst>
            <pc:docMk/>
            <pc:sldMk cId="962612370" sldId="430"/>
            <ac:grpSpMk id="28" creationId="{546166A3-A2BC-6F79-7361-32AD99730999}"/>
          </ac:grpSpMkLst>
        </pc:grpChg>
        <pc:grpChg chg="add mod">
          <ac:chgData name="Michael Joseph Schneider" userId="0526a63a-26d6-4239-972a-179b08dd2c7c" providerId="ADAL" clId="{E57E51E0-DBE0-4141-9FE8-D8A777159C2D}" dt="2025-04-10T23:26:26.964" v="7317" actId="164"/>
          <ac:grpSpMkLst>
            <pc:docMk/>
            <pc:sldMk cId="962612370" sldId="430"/>
            <ac:grpSpMk id="39" creationId="{EADB5A79-1F4F-BA13-9835-23B6F8ECBBB0}"/>
          </ac:grpSpMkLst>
        </pc:grpChg>
        <pc:picChg chg="mod">
          <ac:chgData name="Michael Joseph Schneider" userId="0526a63a-26d6-4239-972a-179b08dd2c7c" providerId="ADAL" clId="{E57E51E0-DBE0-4141-9FE8-D8A777159C2D}" dt="2025-04-10T23:25:57.518" v="7313" actId="1076"/>
          <ac:picMkLst>
            <pc:docMk/>
            <pc:sldMk cId="962612370" sldId="430"/>
            <ac:picMk id="12" creationId="{7BDC59F0-60EB-2374-1284-AA1A210C5BE3}"/>
          </ac:picMkLst>
        </pc:picChg>
        <pc:picChg chg="mod">
          <ac:chgData name="Michael Joseph Schneider" userId="0526a63a-26d6-4239-972a-179b08dd2c7c" providerId="ADAL" clId="{E57E51E0-DBE0-4141-9FE8-D8A777159C2D}" dt="2025-04-10T23:25:57.518" v="7313" actId="1076"/>
          <ac:picMkLst>
            <pc:docMk/>
            <pc:sldMk cId="962612370" sldId="430"/>
            <ac:picMk id="13" creationId="{81BEEDF2-C375-6212-C481-BBD808A7FBC7}"/>
          </ac:picMkLst>
        </pc:picChg>
        <pc:picChg chg="mod">
          <ac:chgData name="Michael Joseph Schneider" userId="0526a63a-26d6-4239-972a-179b08dd2c7c" providerId="ADAL" clId="{E57E51E0-DBE0-4141-9FE8-D8A777159C2D}" dt="2025-04-10T23:25:57.518" v="7313" actId="1076"/>
          <ac:picMkLst>
            <pc:docMk/>
            <pc:sldMk cId="962612370" sldId="430"/>
            <ac:picMk id="14" creationId="{B232A0C1-CC78-7B62-FF8F-99EC279D9024}"/>
          </ac:picMkLst>
        </pc:picChg>
        <pc:picChg chg="mod">
          <ac:chgData name="Michael Joseph Schneider" userId="0526a63a-26d6-4239-972a-179b08dd2c7c" providerId="ADAL" clId="{E57E51E0-DBE0-4141-9FE8-D8A777159C2D}" dt="2025-04-10T23:26:13.115" v="7315" actId="1076"/>
          <ac:picMkLst>
            <pc:docMk/>
            <pc:sldMk cId="962612370" sldId="430"/>
            <ac:picMk id="36" creationId="{FF31E21B-8003-E3E0-EDBC-3EE9B517950E}"/>
          </ac:picMkLst>
        </pc:picChg>
        <pc:picChg chg="mod">
          <ac:chgData name="Michael Joseph Schneider" userId="0526a63a-26d6-4239-972a-179b08dd2c7c" providerId="ADAL" clId="{E57E51E0-DBE0-4141-9FE8-D8A777159C2D}" dt="2025-04-10T23:26:13.115" v="7315" actId="1076"/>
          <ac:picMkLst>
            <pc:docMk/>
            <pc:sldMk cId="962612370" sldId="430"/>
            <ac:picMk id="37" creationId="{4E97AEBB-7A61-88B3-B3E9-6BE406353EBA}"/>
          </ac:picMkLst>
        </pc:picChg>
        <pc:picChg chg="mod">
          <ac:chgData name="Michael Joseph Schneider" userId="0526a63a-26d6-4239-972a-179b08dd2c7c" providerId="ADAL" clId="{E57E51E0-DBE0-4141-9FE8-D8A777159C2D}" dt="2025-04-10T23:26:13.115" v="7315" actId="1076"/>
          <ac:picMkLst>
            <pc:docMk/>
            <pc:sldMk cId="962612370" sldId="430"/>
            <ac:picMk id="38" creationId="{858B639C-D951-0873-0473-985B01192F1A}"/>
          </ac:picMkLst>
        </pc:picChg>
      </pc:sldChg>
      <pc:sldChg chg="addSp delSp modSp new mod ord">
        <pc:chgData name="Michael Joseph Schneider" userId="0526a63a-26d6-4239-972a-179b08dd2c7c" providerId="ADAL" clId="{E57E51E0-DBE0-4141-9FE8-D8A777159C2D}" dt="2025-04-11T04:51:03.250" v="8834" actId="478"/>
        <pc:sldMkLst>
          <pc:docMk/>
          <pc:sldMk cId="2327624409" sldId="431"/>
        </pc:sldMkLst>
        <pc:spChg chg="mod">
          <ac:chgData name="Michael Joseph Schneider" userId="0526a63a-26d6-4239-972a-179b08dd2c7c" providerId="ADAL" clId="{E57E51E0-DBE0-4141-9FE8-D8A777159C2D}" dt="2025-04-11T04:46:25.575" v="8766" actId="20577"/>
          <ac:spMkLst>
            <pc:docMk/>
            <pc:sldMk cId="2327624409" sldId="431"/>
            <ac:spMk id="2" creationId="{F12556DF-D158-627D-A284-588CFD57D5FD}"/>
          </ac:spMkLst>
        </pc:spChg>
        <pc:spChg chg="add del mod">
          <ac:chgData name="Michael Joseph Schneider" userId="0526a63a-26d6-4239-972a-179b08dd2c7c" providerId="ADAL" clId="{E57E51E0-DBE0-4141-9FE8-D8A777159C2D}" dt="2025-04-11T04:46:26.834" v="8768"/>
          <ac:spMkLst>
            <pc:docMk/>
            <pc:sldMk cId="2327624409" sldId="431"/>
            <ac:spMk id="3" creationId="{B5AC7BFB-EE57-74D3-9F69-120408703268}"/>
          </ac:spMkLst>
        </pc:spChg>
        <pc:spChg chg="del">
          <ac:chgData name="Michael Joseph Schneider" userId="0526a63a-26d6-4239-972a-179b08dd2c7c" providerId="ADAL" clId="{E57E51E0-DBE0-4141-9FE8-D8A777159C2D}" dt="2025-04-10T23:06:14.411" v="7089" actId="478"/>
          <ac:spMkLst>
            <pc:docMk/>
            <pc:sldMk cId="2327624409" sldId="431"/>
            <ac:spMk id="3" creationId="{B84D580D-4F93-0877-7340-0B7125D367C0}"/>
          </ac:spMkLst>
        </pc:spChg>
        <pc:spChg chg="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8" creationId="{FAE0D5BC-2672-1C53-7BC6-B111BF70D29E}"/>
          </ac:spMkLst>
        </pc:spChg>
        <pc:spChg chg="mod">
          <ac:chgData name="Michael Joseph Schneider" userId="0526a63a-26d6-4239-972a-179b08dd2c7c" providerId="ADAL" clId="{E57E51E0-DBE0-4141-9FE8-D8A777159C2D}" dt="2025-04-11T04:48:40.568" v="8813" actId="1035"/>
          <ac:spMkLst>
            <pc:docMk/>
            <pc:sldMk cId="2327624409" sldId="431"/>
            <ac:spMk id="10" creationId="{9A39D5CC-545B-0AA7-046C-FF64337B139A}"/>
          </ac:spMkLst>
        </pc:spChg>
        <pc:spChg chg="mod">
          <ac:chgData name="Michael Joseph Schneider" userId="0526a63a-26d6-4239-972a-179b08dd2c7c" providerId="ADAL" clId="{E57E51E0-DBE0-4141-9FE8-D8A777159C2D}" dt="2025-04-10T23:06:15.331" v="7090"/>
          <ac:spMkLst>
            <pc:docMk/>
            <pc:sldMk cId="2327624409" sldId="431"/>
            <ac:spMk id="11" creationId="{B20F9BC7-C9EF-3779-BE47-6F5652833427}"/>
          </ac:spMkLst>
        </pc:spChg>
        <pc:spChg chg="mod">
          <ac:chgData name="Michael Joseph Schneider" userId="0526a63a-26d6-4239-972a-179b08dd2c7c" providerId="ADAL" clId="{E57E51E0-DBE0-4141-9FE8-D8A777159C2D}" dt="2025-04-11T04:48:40.568" v="8813" actId="1035"/>
          <ac:spMkLst>
            <pc:docMk/>
            <pc:sldMk cId="2327624409" sldId="431"/>
            <ac:spMk id="13" creationId="{DF1140CC-A11A-5FD1-B19B-541E8E9760A1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14" creationId="{B0B00BFE-564C-04CE-89E8-BD36E658BFFA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15" creationId="{9AE3DF51-A3E6-FDB2-E069-0A60F5811827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18" creationId="{1C653ACB-88C9-E557-D43B-04F6ECB04F5B}"/>
          </ac:spMkLst>
        </pc:spChg>
        <pc:spChg chg="del mod">
          <ac:chgData name="Michael Joseph Schneider" userId="0526a63a-26d6-4239-972a-179b08dd2c7c" providerId="ADAL" clId="{E57E51E0-DBE0-4141-9FE8-D8A777159C2D}" dt="2025-04-11T04:51:03.250" v="8834" actId="478"/>
          <ac:spMkLst>
            <pc:docMk/>
            <pc:sldMk cId="2327624409" sldId="431"/>
            <ac:spMk id="19" creationId="{BBC5A98E-ECEC-3A0C-214F-3EDA2C8B4E55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24" creationId="{D70DA668-A331-BD33-3CF1-EDA213004D80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26" creationId="{49BB9436-2B9D-B30D-66A8-CDD1D3CE3063}"/>
          </ac:spMkLst>
        </pc:spChg>
        <pc:spChg chg="del 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27" creationId="{BA3682D8-853F-B064-3C31-B5049B959AB3}"/>
          </ac:spMkLst>
        </pc:spChg>
        <pc:spChg chg="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28" creationId="{CB9716BB-E11A-8372-3152-93E2D6181A4D}"/>
          </ac:spMkLst>
        </pc:spChg>
        <pc:spChg chg="mod">
          <ac:chgData name="Michael Joseph Schneider" userId="0526a63a-26d6-4239-972a-179b08dd2c7c" providerId="ADAL" clId="{E57E51E0-DBE0-4141-9FE8-D8A777159C2D}" dt="2025-04-11T04:50:52.813" v="8833" actId="478"/>
          <ac:spMkLst>
            <pc:docMk/>
            <pc:sldMk cId="2327624409" sldId="431"/>
            <ac:spMk id="29" creationId="{31087AAD-2ACE-D318-D7EC-AFF62268DE25}"/>
          </ac:spMkLst>
        </pc:spChg>
        <pc:spChg chg="add del mod">
          <ac:chgData name="Michael Joseph Schneider" userId="0526a63a-26d6-4239-972a-179b08dd2c7c" providerId="ADAL" clId="{E57E51E0-DBE0-4141-9FE8-D8A777159C2D}" dt="2025-04-11T04:48:50.842" v="8816" actId="478"/>
          <ac:spMkLst>
            <pc:docMk/>
            <pc:sldMk cId="2327624409" sldId="431"/>
            <ac:spMk id="30" creationId="{6D3FE669-95C8-182C-5D1B-44375DC6EA5D}"/>
          </ac:spMkLst>
        </pc:spChg>
        <pc:spChg chg="add del mod">
          <ac:chgData name="Michael Joseph Schneider" userId="0526a63a-26d6-4239-972a-179b08dd2c7c" providerId="ADAL" clId="{E57E51E0-DBE0-4141-9FE8-D8A777159C2D}" dt="2025-04-11T04:50:37.163" v="8832" actId="478"/>
          <ac:spMkLst>
            <pc:docMk/>
            <pc:sldMk cId="2327624409" sldId="431"/>
            <ac:spMk id="32" creationId="{D419F678-584D-FCC8-6B83-19D87906E861}"/>
          </ac:spMkLst>
        </pc:spChg>
        <pc:grpChg chg="del">
          <ac:chgData name="Michael Joseph Schneider" userId="0526a63a-26d6-4239-972a-179b08dd2c7c" providerId="ADAL" clId="{E57E51E0-DBE0-4141-9FE8-D8A777159C2D}" dt="2025-04-11T04:51:03.250" v="8834" actId="478"/>
          <ac:grpSpMkLst>
            <pc:docMk/>
            <pc:sldMk cId="2327624409" sldId="431"/>
            <ac:grpSpMk id="16" creationId="{7EB110D0-FBD2-08B4-C929-8AE2D59CE593}"/>
          </ac:grpSpMkLst>
        </pc:grpChg>
        <pc:picChg chg="del">
          <ac:chgData name="Michael Joseph Schneider" userId="0526a63a-26d6-4239-972a-179b08dd2c7c" providerId="ADAL" clId="{E57E51E0-DBE0-4141-9FE8-D8A777159C2D}" dt="2025-04-11T04:51:03.250" v="8834" actId="478"/>
          <ac:picMkLst>
            <pc:docMk/>
            <pc:sldMk cId="2327624409" sldId="431"/>
            <ac:picMk id="23" creationId="{C45BB939-0D68-529B-A85B-8012BA08B034}"/>
          </ac:picMkLst>
        </pc:picChg>
        <pc:picChg chg="del">
          <ac:chgData name="Michael Joseph Schneider" userId="0526a63a-26d6-4239-972a-179b08dd2c7c" providerId="ADAL" clId="{E57E51E0-DBE0-4141-9FE8-D8A777159C2D}" dt="2025-04-11T04:51:03.250" v="8834" actId="478"/>
          <ac:picMkLst>
            <pc:docMk/>
            <pc:sldMk cId="2327624409" sldId="431"/>
            <ac:picMk id="25" creationId="{AF360D2F-49C4-20A5-8EA1-4B9488FE2138}"/>
          </ac:picMkLst>
        </pc:picChg>
      </pc:sldChg>
      <pc:sldChg chg="modSp new del mod">
        <pc:chgData name="Michael Joseph Schneider" userId="0526a63a-26d6-4239-972a-179b08dd2c7c" providerId="ADAL" clId="{E57E51E0-DBE0-4141-9FE8-D8A777159C2D}" dt="2025-04-10T23:21:21.751" v="7201" actId="2696"/>
        <pc:sldMkLst>
          <pc:docMk/>
          <pc:sldMk cId="668794384" sldId="432"/>
        </pc:sldMkLst>
        <pc:spChg chg="mod">
          <ac:chgData name="Michael Joseph Schneider" userId="0526a63a-26d6-4239-972a-179b08dd2c7c" providerId="ADAL" clId="{E57E51E0-DBE0-4141-9FE8-D8A777159C2D}" dt="2025-04-10T23:20:56.918" v="7172" actId="20577"/>
          <ac:spMkLst>
            <pc:docMk/>
            <pc:sldMk cId="668794384" sldId="432"/>
            <ac:spMk id="2" creationId="{CE35246D-16AB-B5C6-E33F-ACCB8023B46A}"/>
          </ac:spMkLst>
        </pc:spChg>
        <pc:spChg chg="mod">
          <ac:chgData name="Michael Joseph Schneider" userId="0526a63a-26d6-4239-972a-179b08dd2c7c" providerId="ADAL" clId="{E57E51E0-DBE0-4141-9FE8-D8A777159C2D}" dt="2025-04-10T23:21:02.959" v="7199" actId="20577"/>
          <ac:spMkLst>
            <pc:docMk/>
            <pc:sldMk cId="668794384" sldId="432"/>
            <ac:spMk id="3" creationId="{7A154AB4-B349-FBDD-A72D-98D4D62C8A7B}"/>
          </ac:spMkLst>
        </pc:spChg>
      </pc:sldChg>
      <pc:sldChg chg="addSp modSp add del mod">
        <pc:chgData name="Michael Joseph Schneider" userId="0526a63a-26d6-4239-972a-179b08dd2c7c" providerId="ADAL" clId="{E57E51E0-DBE0-4141-9FE8-D8A777159C2D}" dt="2025-04-10T23:29:28.617" v="7423" actId="2696"/>
        <pc:sldMkLst>
          <pc:docMk/>
          <pc:sldMk cId="1774548344" sldId="432"/>
        </pc:sldMkLst>
        <pc:spChg chg="mod">
          <ac:chgData name="Michael Joseph Schneider" userId="0526a63a-26d6-4239-972a-179b08dd2c7c" providerId="ADAL" clId="{E57E51E0-DBE0-4141-9FE8-D8A777159C2D}" dt="2025-04-10T23:28:22.944" v="7396" actId="1035"/>
          <ac:spMkLst>
            <pc:docMk/>
            <pc:sldMk cId="1774548344" sldId="432"/>
            <ac:spMk id="23" creationId="{A662928B-076E-4897-31A0-431D62DF7D84}"/>
          </ac:spMkLst>
        </pc:spChg>
        <pc:spChg chg="mod">
          <ac:chgData name="Michael Joseph Schneider" userId="0526a63a-26d6-4239-972a-179b08dd2c7c" providerId="ADAL" clId="{E57E51E0-DBE0-4141-9FE8-D8A777159C2D}" dt="2025-04-10T23:28:27.883" v="7404" actId="1035"/>
          <ac:spMkLst>
            <pc:docMk/>
            <pc:sldMk cId="1774548344" sldId="432"/>
            <ac:spMk id="24" creationId="{93FC71FB-767C-1D0B-3FE1-16099B78580C}"/>
          </ac:spMkLst>
        </pc:spChg>
        <pc:picChg chg="add mod">
          <ac:chgData name="Michael Joseph Schneider" userId="0526a63a-26d6-4239-972a-179b08dd2c7c" providerId="ADAL" clId="{E57E51E0-DBE0-4141-9FE8-D8A777159C2D}" dt="2025-04-10T23:28:45.604" v="7421" actId="1076"/>
          <ac:picMkLst>
            <pc:docMk/>
            <pc:sldMk cId="1774548344" sldId="432"/>
            <ac:picMk id="3" creationId="{B67C0AAF-2F97-2BDC-A437-BE582AEFEB7D}"/>
          </ac:picMkLst>
        </pc:picChg>
        <pc:picChg chg="add mod">
          <ac:chgData name="Michael Joseph Schneider" userId="0526a63a-26d6-4239-972a-179b08dd2c7c" providerId="ADAL" clId="{E57E51E0-DBE0-4141-9FE8-D8A777159C2D}" dt="2025-04-10T23:28:52.915" v="7422" actId="1076"/>
          <ac:picMkLst>
            <pc:docMk/>
            <pc:sldMk cId="1774548344" sldId="432"/>
            <ac:picMk id="5" creationId="{5D57D6FB-E4B4-3282-B1D6-310C006D0236}"/>
          </ac:picMkLst>
        </pc:picChg>
      </pc:sldChg>
      <pc:sldChg chg="addSp delSp modSp new mod ord">
        <pc:chgData name="Michael Joseph Schneider" userId="0526a63a-26d6-4239-972a-179b08dd2c7c" providerId="ADAL" clId="{E57E51E0-DBE0-4141-9FE8-D8A777159C2D}" dt="2025-04-11T16:15:30.091" v="9509" actId="20578"/>
        <pc:sldMkLst>
          <pc:docMk/>
          <pc:sldMk cId="2633149221" sldId="432"/>
        </pc:sldMkLst>
        <pc:spChg chg="mod">
          <ac:chgData name="Michael Joseph Schneider" userId="0526a63a-26d6-4239-972a-179b08dd2c7c" providerId="ADAL" clId="{E57E51E0-DBE0-4141-9FE8-D8A777159C2D}" dt="2025-04-11T03:24:11.458" v="7603" actId="20577"/>
          <ac:spMkLst>
            <pc:docMk/>
            <pc:sldMk cId="2633149221" sldId="432"/>
            <ac:spMk id="2" creationId="{4B2F94A8-7850-FDC0-3F6F-369CD83EDBF5}"/>
          </ac:spMkLst>
        </pc:spChg>
        <pc:spChg chg="del">
          <ac:chgData name="Michael Joseph Schneider" userId="0526a63a-26d6-4239-972a-179b08dd2c7c" providerId="ADAL" clId="{E57E51E0-DBE0-4141-9FE8-D8A777159C2D}" dt="2025-04-11T03:23:06.470" v="7583" actId="478"/>
          <ac:spMkLst>
            <pc:docMk/>
            <pc:sldMk cId="2633149221" sldId="432"/>
            <ac:spMk id="3" creationId="{0A016918-1BAA-FBDF-20E5-F9143CDD320B}"/>
          </ac:spMkLst>
        </pc:spChg>
        <pc:spChg chg="add mod">
          <ac:chgData name="Michael Joseph Schneider" userId="0526a63a-26d6-4239-972a-179b08dd2c7c" providerId="ADAL" clId="{E57E51E0-DBE0-4141-9FE8-D8A777159C2D}" dt="2025-04-11T04:06:26.902" v="8268" actId="207"/>
          <ac:spMkLst>
            <pc:docMk/>
            <pc:sldMk cId="2633149221" sldId="432"/>
            <ac:spMk id="9" creationId="{824351A2-7AC2-1E45-C1E7-D761A134BA3E}"/>
          </ac:spMkLst>
        </pc:spChg>
        <pc:spChg chg="add mod topLvl">
          <ac:chgData name="Michael Joseph Schneider" userId="0526a63a-26d6-4239-972a-179b08dd2c7c" providerId="ADAL" clId="{E57E51E0-DBE0-4141-9FE8-D8A777159C2D}" dt="2025-04-11T04:06:39.863" v="8269" actId="207"/>
          <ac:spMkLst>
            <pc:docMk/>
            <pc:sldMk cId="2633149221" sldId="432"/>
            <ac:spMk id="13" creationId="{14E18086-BB62-7CE8-641D-BD36B716D2A9}"/>
          </ac:spMkLst>
        </pc:spChg>
        <pc:spChg chg="add del mod">
          <ac:chgData name="Michael Joseph Schneider" userId="0526a63a-26d6-4239-972a-179b08dd2c7c" providerId="ADAL" clId="{E57E51E0-DBE0-4141-9FE8-D8A777159C2D}" dt="2025-04-11T03:41:32.280" v="7901"/>
          <ac:spMkLst>
            <pc:docMk/>
            <pc:sldMk cId="2633149221" sldId="432"/>
            <ac:spMk id="40" creationId="{5EBBABF8-2F7D-88D8-07E4-9C9915476247}"/>
          </ac:spMkLst>
        </pc:spChg>
        <pc:spChg chg="add mod">
          <ac:chgData name="Michael Joseph Schneider" userId="0526a63a-26d6-4239-972a-179b08dd2c7c" providerId="ADAL" clId="{E57E51E0-DBE0-4141-9FE8-D8A777159C2D}" dt="2025-04-11T03:43:49.632" v="7918" actId="1076"/>
          <ac:spMkLst>
            <pc:docMk/>
            <pc:sldMk cId="2633149221" sldId="432"/>
            <ac:spMk id="53" creationId="{E62EE7E9-AC6A-EDDB-4078-E817AE85CDA5}"/>
          </ac:spMkLst>
        </pc:spChg>
        <pc:spChg chg="add del mod">
          <ac:chgData name="Michael Joseph Schneider" userId="0526a63a-26d6-4239-972a-179b08dd2c7c" providerId="ADAL" clId="{E57E51E0-DBE0-4141-9FE8-D8A777159C2D}" dt="2025-04-11T03:50:32.108" v="7989" actId="478"/>
          <ac:spMkLst>
            <pc:docMk/>
            <pc:sldMk cId="2633149221" sldId="432"/>
            <ac:spMk id="67" creationId="{567D90E9-EB5E-9D7A-2AA2-6AE93BC41F85}"/>
          </ac:spMkLst>
        </pc:spChg>
        <pc:spChg chg="add mod">
          <ac:chgData name="Michael Joseph Schneider" userId="0526a63a-26d6-4239-972a-179b08dd2c7c" providerId="ADAL" clId="{E57E51E0-DBE0-4141-9FE8-D8A777159C2D}" dt="2025-04-11T03:54:48.312" v="8039" actId="164"/>
          <ac:spMkLst>
            <pc:docMk/>
            <pc:sldMk cId="2633149221" sldId="432"/>
            <ac:spMk id="68" creationId="{FD05F798-5BF6-01C6-F8F9-612431ADC618}"/>
          </ac:spMkLst>
        </pc:spChg>
        <pc:spChg chg="add mod">
          <ac:chgData name="Michael Joseph Schneider" userId="0526a63a-26d6-4239-972a-179b08dd2c7c" providerId="ADAL" clId="{E57E51E0-DBE0-4141-9FE8-D8A777159C2D}" dt="2025-04-11T03:54:48.312" v="8039" actId="164"/>
          <ac:spMkLst>
            <pc:docMk/>
            <pc:sldMk cId="2633149221" sldId="432"/>
            <ac:spMk id="69" creationId="{F13CF5EE-02B7-2D47-EDB9-B3556F5A0926}"/>
          </ac:spMkLst>
        </pc:spChg>
        <pc:spChg chg="add mod">
          <ac:chgData name="Michael Joseph Schneider" userId="0526a63a-26d6-4239-972a-179b08dd2c7c" providerId="ADAL" clId="{E57E51E0-DBE0-4141-9FE8-D8A777159C2D}" dt="2025-04-11T03:54:48.312" v="8039" actId="164"/>
          <ac:spMkLst>
            <pc:docMk/>
            <pc:sldMk cId="2633149221" sldId="432"/>
            <ac:spMk id="70" creationId="{32DA8BF2-5313-6B3C-9026-7F3DFEE05BE5}"/>
          </ac:spMkLst>
        </pc:spChg>
        <pc:spChg chg="add mod">
          <ac:chgData name="Michael Joseph Schneider" userId="0526a63a-26d6-4239-972a-179b08dd2c7c" providerId="ADAL" clId="{E57E51E0-DBE0-4141-9FE8-D8A777159C2D}" dt="2025-04-11T03:55:41.606" v="8078" actId="20577"/>
          <ac:spMkLst>
            <pc:docMk/>
            <pc:sldMk cId="2633149221" sldId="432"/>
            <ac:spMk id="71" creationId="{89CF6983-8403-8B31-3323-4AA67BD3FFD3}"/>
          </ac:spMkLst>
        </pc:spChg>
        <pc:spChg chg="add mod">
          <ac:chgData name="Michael Joseph Schneider" userId="0526a63a-26d6-4239-972a-179b08dd2c7c" providerId="ADAL" clId="{E57E51E0-DBE0-4141-9FE8-D8A777159C2D}" dt="2025-04-11T03:57:10.102" v="8080" actId="20577"/>
          <ac:spMkLst>
            <pc:docMk/>
            <pc:sldMk cId="2633149221" sldId="432"/>
            <ac:spMk id="72" creationId="{CFE7697A-EDE5-DD8A-54D9-B2AEAABC24E5}"/>
          </ac:spMkLst>
        </pc:spChg>
        <pc:spChg chg="add mod">
          <ac:chgData name="Michael Joseph Schneider" userId="0526a63a-26d6-4239-972a-179b08dd2c7c" providerId="ADAL" clId="{E57E51E0-DBE0-4141-9FE8-D8A777159C2D}" dt="2025-04-11T04:07:23.883" v="8272" actId="207"/>
          <ac:spMkLst>
            <pc:docMk/>
            <pc:sldMk cId="2633149221" sldId="432"/>
            <ac:spMk id="73" creationId="{6A57B892-4559-1C66-F333-001C4FB66152}"/>
          </ac:spMkLst>
        </pc:spChg>
        <pc:spChg chg="add del mod">
          <ac:chgData name="Michael Joseph Schneider" userId="0526a63a-26d6-4239-972a-179b08dd2c7c" providerId="ADAL" clId="{E57E51E0-DBE0-4141-9FE8-D8A777159C2D}" dt="2025-04-11T04:01:34.670" v="8157" actId="478"/>
          <ac:spMkLst>
            <pc:docMk/>
            <pc:sldMk cId="2633149221" sldId="432"/>
            <ac:spMk id="74" creationId="{DE8925E4-003C-D7D0-3956-FDE907F9B791}"/>
          </ac:spMkLst>
        </pc:spChg>
        <pc:spChg chg="add mod">
          <ac:chgData name="Michael Joseph Schneider" userId="0526a63a-26d6-4239-972a-179b08dd2c7c" providerId="ADAL" clId="{E57E51E0-DBE0-4141-9FE8-D8A777159C2D}" dt="2025-04-11T03:58:58.842" v="8102" actId="164"/>
          <ac:spMkLst>
            <pc:docMk/>
            <pc:sldMk cId="2633149221" sldId="432"/>
            <ac:spMk id="76" creationId="{6725B4C2-CF16-9C4E-36D4-B8999C7EE922}"/>
          </ac:spMkLst>
        </pc:spChg>
        <pc:spChg chg="mod">
          <ac:chgData name="Michael Joseph Schneider" userId="0526a63a-26d6-4239-972a-179b08dd2c7c" providerId="ADAL" clId="{E57E51E0-DBE0-4141-9FE8-D8A777159C2D}" dt="2025-04-11T04:02:55.328" v="8199" actId="465"/>
          <ac:spMkLst>
            <pc:docMk/>
            <pc:sldMk cId="2633149221" sldId="432"/>
            <ac:spMk id="80" creationId="{A9B618F5-C8F7-2B10-54DC-BDBE14134145}"/>
          </ac:spMkLst>
        </pc:spChg>
        <pc:spChg chg="mod">
          <ac:chgData name="Michael Joseph Schneider" userId="0526a63a-26d6-4239-972a-179b08dd2c7c" providerId="ADAL" clId="{E57E51E0-DBE0-4141-9FE8-D8A777159C2D}" dt="2025-04-11T04:07:31.607" v="8273" actId="207"/>
          <ac:spMkLst>
            <pc:docMk/>
            <pc:sldMk cId="2633149221" sldId="432"/>
            <ac:spMk id="83" creationId="{B502B601-1A83-A6EF-6406-F9B6A50CEF4C}"/>
          </ac:spMkLst>
        </pc:spChg>
        <pc:spChg chg="mod">
          <ac:chgData name="Michael Joseph Schneider" userId="0526a63a-26d6-4239-972a-179b08dd2c7c" providerId="ADAL" clId="{E57E51E0-DBE0-4141-9FE8-D8A777159C2D}" dt="2025-04-11T04:00:08.746" v="8148" actId="114"/>
          <ac:spMkLst>
            <pc:docMk/>
            <pc:sldMk cId="2633149221" sldId="432"/>
            <ac:spMk id="86" creationId="{FB50971A-E57C-78E9-EA86-AAD7C6B1A294}"/>
          </ac:spMkLst>
        </pc:spChg>
        <pc:spChg chg="add mod">
          <ac:chgData name="Michael Joseph Schneider" userId="0526a63a-26d6-4239-972a-179b08dd2c7c" providerId="ADAL" clId="{E57E51E0-DBE0-4141-9FE8-D8A777159C2D}" dt="2025-04-11T04:08:31.581" v="8285" actId="1036"/>
          <ac:spMkLst>
            <pc:docMk/>
            <pc:sldMk cId="2633149221" sldId="432"/>
            <ac:spMk id="87" creationId="{DFD6CABA-49CF-7110-427D-5C36DDC1B2E7}"/>
          </ac:spMkLst>
        </pc:spChg>
        <pc:grpChg chg="add mod">
          <ac:chgData name="Michael Joseph Schneider" userId="0526a63a-26d6-4239-972a-179b08dd2c7c" providerId="ADAL" clId="{E57E51E0-DBE0-4141-9FE8-D8A777159C2D}" dt="2025-04-11T03:40:19.157" v="7887" actId="12789"/>
          <ac:grpSpMkLst>
            <pc:docMk/>
            <pc:sldMk cId="2633149221" sldId="432"/>
            <ac:grpSpMk id="20" creationId="{571C29E0-05A1-EA93-3D08-900AA1FA4427}"/>
          </ac:grpSpMkLst>
        </pc:grpChg>
        <pc:grpChg chg="add mod">
          <ac:chgData name="Michael Joseph Schneider" userId="0526a63a-26d6-4239-972a-179b08dd2c7c" providerId="ADAL" clId="{E57E51E0-DBE0-4141-9FE8-D8A777159C2D}" dt="2025-04-11T03:36:41.406" v="7842" actId="164"/>
          <ac:grpSpMkLst>
            <pc:docMk/>
            <pc:sldMk cId="2633149221" sldId="432"/>
            <ac:grpSpMk id="21" creationId="{5943BE14-B0C8-8772-3835-35C2DD5EEC22}"/>
          </ac:grpSpMkLst>
        </pc:grpChg>
        <pc:grpChg chg="add mod">
          <ac:chgData name="Michael Joseph Schneider" userId="0526a63a-26d6-4239-972a-179b08dd2c7c" providerId="ADAL" clId="{E57E51E0-DBE0-4141-9FE8-D8A777159C2D}" dt="2025-04-11T03:40:09.166" v="7886" actId="164"/>
          <ac:grpSpMkLst>
            <pc:docMk/>
            <pc:sldMk cId="2633149221" sldId="432"/>
            <ac:grpSpMk id="22" creationId="{516813D0-62D9-6BD8-3B1A-50654A68ED94}"/>
          </ac:grpSpMkLst>
        </pc:grpChg>
        <pc:grpChg chg="add del mod">
          <ac:chgData name="Michael Joseph Schneider" userId="0526a63a-26d6-4239-972a-179b08dd2c7c" providerId="ADAL" clId="{E57E51E0-DBE0-4141-9FE8-D8A777159C2D}" dt="2025-04-11T03:41:24.013" v="7898" actId="165"/>
          <ac:grpSpMkLst>
            <pc:docMk/>
            <pc:sldMk cId="2633149221" sldId="432"/>
            <ac:grpSpMk id="23" creationId="{36B5C40A-3CD5-30E8-BF13-B189973D5347}"/>
          </ac:grpSpMkLst>
        </pc:grpChg>
        <pc:grpChg chg="add mod">
          <ac:chgData name="Michael Joseph Schneider" userId="0526a63a-26d6-4239-972a-179b08dd2c7c" providerId="ADAL" clId="{E57E51E0-DBE0-4141-9FE8-D8A777159C2D}" dt="2025-04-11T03:40:09.166" v="7886" actId="164"/>
          <ac:grpSpMkLst>
            <pc:docMk/>
            <pc:sldMk cId="2633149221" sldId="432"/>
            <ac:grpSpMk id="33" creationId="{7BB9EACB-9F12-E918-924D-BCBF683A0EBE}"/>
          </ac:grpSpMkLst>
        </pc:grpChg>
        <pc:grpChg chg="add mod">
          <ac:chgData name="Michael Joseph Schneider" userId="0526a63a-26d6-4239-972a-179b08dd2c7c" providerId="ADAL" clId="{E57E51E0-DBE0-4141-9FE8-D8A777159C2D}" dt="2025-04-11T04:01:43.582" v="8174" actId="1035"/>
          <ac:grpSpMkLst>
            <pc:docMk/>
            <pc:sldMk cId="2633149221" sldId="432"/>
            <ac:grpSpMk id="75" creationId="{4EC27458-46E1-2DD5-3EB2-7DEDE7BFBAD3}"/>
          </ac:grpSpMkLst>
        </pc:grpChg>
        <pc:grpChg chg="add mod">
          <ac:chgData name="Michael Joseph Schneider" userId="0526a63a-26d6-4239-972a-179b08dd2c7c" providerId="ADAL" clId="{E57E51E0-DBE0-4141-9FE8-D8A777159C2D}" dt="2025-04-11T04:02:55.328" v="8199" actId="465"/>
          <ac:grpSpMkLst>
            <pc:docMk/>
            <pc:sldMk cId="2633149221" sldId="432"/>
            <ac:grpSpMk id="77" creationId="{B75AD007-3BE8-8DF5-FC5C-A7AE066DFD5D}"/>
          </ac:grpSpMkLst>
        </pc:grpChg>
        <pc:grpChg chg="add mod">
          <ac:chgData name="Michael Joseph Schneider" userId="0526a63a-26d6-4239-972a-179b08dd2c7c" providerId="ADAL" clId="{E57E51E0-DBE0-4141-9FE8-D8A777159C2D}" dt="2025-04-11T04:02:55.328" v="8199" actId="465"/>
          <ac:grpSpMkLst>
            <pc:docMk/>
            <pc:sldMk cId="2633149221" sldId="432"/>
            <ac:grpSpMk id="78" creationId="{E8DC2081-1A23-EB9C-308D-759963BEA645}"/>
          </ac:grpSpMkLst>
        </pc:grpChg>
        <pc:grpChg chg="add mod">
          <ac:chgData name="Michael Joseph Schneider" userId="0526a63a-26d6-4239-972a-179b08dd2c7c" providerId="ADAL" clId="{E57E51E0-DBE0-4141-9FE8-D8A777159C2D}" dt="2025-04-11T04:02:55.328" v="8199" actId="465"/>
          <ac:grpSpMkLst>
            <pc:docMk/>
            <pc:sldMk cId="2633149221" sldId="432"/>
            <ac:grpSpMk id="81" creationId="{8C33612F-18C0-2173-0D9E-506B9770D3BB}"/>
          </ac:grpSpMkLst>
        </pc:grpChg>
        <pc:grpChg chg="add del mod">
          <ac:chgData name="Michael Joseph Schneider" userId="0526a63a-26d6-4239-972a-179b08dd2c7c" providerId="ADAL" clId="{E57E51E0-DBE0-4141-9FE8-D8A777159C2D}" dt="2025-04-11T04:01:29.478" v="8155" actId="478"/>
          <ac:grpSpMkLst>
            <pc:docMk/>
            <pc:sldMk cId="2633149221" sldId="432"/>
            <ac:grpSpMk id="84" creationId="{39C58F70-13DF-C459-F27E-C30800B923FD}"/>
          </ac:grpSpMkLst>
        </pc:grpChg>
        <pc:picChg chg="add mod">
          <ac:chgData name="Michael Joseph Schneider" userId="0526a63a-26d6-4239-972a-179b08dd2c7c" providerId="ADAL" clId="{E57E51E0-DBE0-4141-9FE8-D8A777159C2D}" dt="2025-04-11T03:40:09.166" v="7886" actId="164"/>
          <ac:picMkLst>
            <pc:docMk/>
            <pc:sldMk cId="2633149221" sldId="432"/>
            <ac:picMk id="6" creationId="{4DBFA07D-00E6-330E-F05A-6304B55621F9}"/>
          </ac:picMkLst>
        </pc:picChg>
        <pc:picChg chg="add mod">
          <ac:chgData name="Michael Joseph Schneider" userId="0526a63a-26d6-4239-972a-179b08dd2c7c" providerId="ADAL" clId="{E57E51E0-DBE0-4141-9FE8-D8A777159C2D}" dt="2025-04-11T03:58:58.842" v="8102" actId="164"/>
          <ac:picMkLst>
            <pc:docMk/>
            <pc:sldMk cId="2633149221" sldId="432"/>
            <ac:picMk id="8" creationId="{1A7DE572-AB98-88B6-A573-924DEBE5F484}"/>
          </ac:picMkLst>
        </pc:picChg>
        <pc:picChg chg="add mod topLvl">
          <ac:chgData name="Michael Joseph Schneider" userId="0526a63a-26d6-4239-972a-179b08dd2c7c" providerId="ADAL" clId="{E57E51E0-DBE0-4141-9FE8-D8A777159C2D}" dt="2025-04-11T03:41:24.013" v="7898" actId="165"/>
          <ac:picMkLst>
            <pc:docMk/>
            <pc:sldMk cId="2633149221" sldId="432"/>
            <ac:picMk id="11" creationId="{777495AF-2990-F3B1-CE7B-3B54ED46820E}"/>
          </ac:picMkLst>
        </pc:picChg>
        <pc:picChg chg="add mod">
          <ac:chgData name="Michael Joseph Schneider" userId="0526a63a-26d6-4239-972a-179b08dd2c7c" providerId="ADAL" clId="{E57E51E0-DBE0-4141-9FE8-D8A777159C2D}" dt="2025-04-11T03:35:31.697" v="7837" actId="164"/>
          <ac:picMkLst>
            <pc:docMk/>
            <pc:sldMk cId="2633149221" sldId="432"/>
            <ac:picMk id="12" creationId="{1051F983-1FA0-EB93-0FDB-25B5EAEB6565}"/>
          </ac:picMkLst>
        </pc:picChg>
        <pc:picChg chg="add del mod">
          <ac:chgData name="Michael Joseph Schneider" userId="0526a63a-26d6-4239-972a-179b08dd2c7c" providerId="ADAL" clId="{E57E51E0-DBE0-4141-9FE8-D8A777159C2D}" dt="2025-04-11T03:31:30.248" v="7804" actId="478"/>
          <ac:picMkLst>
            <pc:docMk/>
            <pc:sldMk cId="2633149221" sldId="432"/>
            <ac:picMk id="15" creationId="{F5111BBA-1B58-C7D7-68A1-87DC9EDF79F7}"/>
          </ac:picMkLst>
        </pc:picChg>
        <pc:picChg chg="add del mod">
          <ac:chgData name="Michael Joseph Schneider" userId="0526a63a-26d6-4239-972a-179b08dd2c7c" providerId="ADAL" clId="{E57E51E0-DBE0-4141-9FE8-D8A777159C2D}" dt="2025-04-11T03:32:16.656" v="7812" actId="478"/>
          <ac:picMkLst>
            <pc:docMk/>
            <pc:sldMk cId="2633149221" sldId="432"/>
            <ac:picMk id="16" creationId="{DC85A453-86F9-1C66-3DDD-2B42A489F29B}"/>
          </ac:picMkLst>
        </pc:picChg>
        <pc:picChg chg="add del mod">
          <ac:chgData name="Michael Joseph Schneider" userId="0526a63a-26d6-4239-972a-179b08dd2c7c" providerId="ADAL" clId="{E57E51E0-DBE0-4141-9FE8-D8A777159C2D}" dt="2025-04-11T04:01:32.887" v="8156" actId="478"/>
          <ac:picMkLst>
            <pc:docMk/>
            <pc:sldMk cId="2633149221" sldId="432"/>
            <ac:picMk id="17" creationId="{D9057DB5-A1B0-539A-03DA-0F6D0C082EB4}"/>
          </ac:picMkLst>
        </pc:picChg>
        <pc:picChg chg="add mod">
          <ac:chgData name="Michael Joseph Schneider" userId="0526a63a-26d6-4239-972a-179b08dd2c7c" providerId="ADAL" clId="{E57E51E0-DBE0-4141-9FE8-D8A777159C2D}" dt="2025-04-11T03:35:31.697" v="7837" actId="164"/>
          <ac:picMkLst>
            <pc:docMk/>
            <pc:sldMk cId="2633149221" sldId="432"/>
            <ac:picMk id="18" creationId="{8B83F455-CABC-60B4-886B-D374EBF7CA32}"/>
          </ac:picMkLst>
        </pc:picChg>
        <pc:picChg chg="add mod">
          <ac:chgData name="Michael Joseph Schneider" userId="0526a63a-26d6-4239-972a-179b08dd2c7c" providerId="ADAL" clId="{E57E51E0-DBE0-4141-9FE8-D8A777159C2D}" dt="2025-04-11T03:35:31.697" v="7837" actId="164"/>
          <ac:picMkLst>
            <pc:docMk/>
            <pc:sldMk cId="2633149221" sldId="432"/>
            <ac:picMk id="19" creationId="{19E300A3-A8E4-9DF1-0F7E-FEB15C0C8947}"/>
          </ac:picMkLst>
        </pc:picChg>
        <pc:picChg chg="mod">
          <ac:chgData name="Michael Joseph Schneider" userId="0526a63a-26d6-4239-972a-179b08dd2c7c" providerId="ADAL" clId="{E57E51E0-DBE0-4141-9FE8-D8A777159C2D}" dt="2025-04-11T04:02:55.328" v="8199" actId="465"/>
          <ac:picMkLst>
            <pc:docMk/>
            <pc:sldMk cId="2633149221" sldId="432"/>
            <ac:picMk id="79" creationId="{F1EB6607-A920-98C5-EA65-38AA292D0DBD}"/>
          </ac:picMkLst>
        </pc:picChg>
        <pc:picChg chg="mod">
          <ac:chgData name="Michael Joseph Schneider" userId="0526a63a-26d6-4239-972a-179b08dd2c7c" providerId="ADAL" clId="{E57E51E0-DBE0-4141-9FE8-D8A777159C2D}" dt="2025-04-11T03:59:14.127" v="8107"/>
          <ac:picMkLst>
            <pc:docMk/>
            <pc:sldMk cId="2633149221" sldId="432"/>
            <ac:picMk id="82" creationId="{5A824DF3-67D7-FEA9-FA28-F7577E5ED71D}"/>
          </ac:picMkLst>
        </pc:picChg>
        <pc:picChg chg="mod">
          <ac:chgData name="Michael Joseph Schneider" userId="0526a63a-26d6-4239-972a-179b08dd2c7c" providerId="ADAL" clId="{E57E51E0-DBE0-4141-9FE8-D8A777159C2D}" dt="2025-04-11T03:59:57.458" v="8144"/>
          <ac:picMkLst>
            <pc:docMk/>
            <pc:sldMk cId="2633149221" sldId="432"/>
            <ac:picMk id="85" creationId="{18B09DD2-9E60-777B-535D-56D64BF4B1F2}"/>
          </ac:picMkLst>
        </pc:picChg>
        <pc:cxnChg chg="add mod">
          <ac:chgData name="Michael Joseph Schneider" userId="0526a63a-26d6-4239-972a-179b08dd2c7c" providerId="ADAL" clId="{E57E51E0-DBE0-4141-9FE8-D8A777159C2D}" dt="2025-04-11T03:40:41.121" v="7889" actId="14100"/>
          <ac:cxnSpMkLst>
            <pc:docMk/>
            <pc:sldMk cId="2633149221" sldId="432"/>
            <ac:cxnSpMk id="25" creationId="{3B5D6FB6-138F-47A6-B9FD-A25031611C43}"/>
          </ac:cxnSpMkLst>
        </pc:cxnChg>
        <pc:cxnChg chg="add mod">
          <ac:chgData name="Michael Joseph Schneider" userId="0526a63a-26d6-4239-972a-179b08dd2c7c" providerId="ADAL" clId="{E57E51E0-DBE0-4141-9FE8-D8A777159C2D}" dt="2025-04-11T03:44:52.630" v="7923"/>
          <ac:cxnSpMkLst>
            <pc:docMk/>
            <pc:sldMk cId="2633149221" sldId="432"/>
            <ac:cxnSpMk id="32" creationId="{F129781D-216F-7F3D-D751-B8942EEBB2A7}"/>
          </ac:cxnSpMkLst>
        </pc:cxnChg>
        <pc:cxnChg chg="add del">
          <ac:chgData name="Michael Joseph Schneider" userId="0526a63a-26d6-4239-972a-179b08dd2c7c" providerId="ADAL" clId="{E57E51E0-DBE0-4141-9FE8-D8A777159C2D}" dt="2025-04-11T03:48:16.210" v="7960" actId="478"/>
          <ac:cxnSpMkLst>
            <pc:docMk/>
            <pc:sldMk cId="2633149221" sldId="432"/>
            <ac:cxnSpMk id="50" creationId="{C30AF4F1-DA75-D4BC-9191-AB42414DEFFD}"/>
          </ac:cxnSpMkLst>
        </pc:cxnChg>
        <pc:cxnChg chg="add mod">
          <ac:chgData name="Michael Joseph Schneider" userId="0526a63a-26d6-4239-972a-179b08dd2c7c" providerId="ADAL" clId="{E57E51E0-DBE0-4141-9FE8-D8A777159C2D}" dt="2025-04-11T03:46:40.114" v="7945" actId="1038"/>
          <ac:cxnSpMkLst>
            <pc:docMk/>
            <pc:sldMk cId="2633149221" sldId="432"/>
            <ac:cxnSpMk id="59" creationId="{57C4158A-A662-3BA7-F5FA-A1155A8D705F}"/>
          </ac:cxnSpMkLst>
        </pc:cxnChg>
        <pc:cxnChg chg="add mod">
          <ac:chgData name="Michael Joseph Schneider" userId="0526a63a-26d6-4239-972a-179b08dd2c7c" providerId="ADAL" clId="{E57E51E0-DBE0-4141-9FE8-D8A777159C2D}" dt="2025-04-11T03:46:49.945" v="7953" actId="1036"/>
          <ac:cxnSpMkLst>
            <pc:docMk/>
            <pc:sldMk cId="2633149221" sldId="432"/>
            <ac:cxnSpMk id="62" creationId="{2A3CAD67-1473-334B-45AA-F97E706B8304}"/>
          </ac:cxnSpMkLst>
        </pc:cxnChg>
        <pc:cxnChg chg="add del mod">
          <ac:chgData name="Michael Joseph Schneider" userId="0526a63a-26d6-4239-972a-179b08dd2c7c" providerId="ADAL" clId="{E57E51E0-DBE0-4141-9FE8-D8A777159C2D}" dt="2025-04-11T04:01:36.815" v="8158" actId="478"/>
          <ac:cxnSpMkLst>
            <pc:docMk/>
            <pc:sldMk cId="2633149221" sldId="432"/>
            <ac:cxnSpMk id="63" creationId="{D34CD0BD-3C40-16E1-F5A0-88A2789F597C}"/>
          </ac:cxnSpMkLst>
        </pc:cxnChg>
      </pc:sldChg>
      <pc:sldChg chg="addSp delSp modSp add del mod">
        <pc:chgData name="Michael Joseph Schneider" userId="0526a63a-26d6-4239-972a-179b08dd2c7c" providerId="ADAL" clId="{E57E51E0-DBE0-4141-9FE8-D8A777159C2D}" dt="2025-04-11T04:31:40.231" v="8533" actId="2696"/>
        <pc:sldMkLst>
          <pc:docMk/>
          <pc:sldMk cId="3487703203" sldId="433"/>
        </pc:sldMkLst>
        <pc:spChg chg="add del mod">
          <ac:chgData name="Michael Joseph Schneider" userId="0526a63a-26d6-4239-972a-179b08dd2c7c" providerId="ADAL" clId="{E57E51E0-DBE0-4141-9FE8-D8A777159C2D}" dt="2025-04-11T04:22:03.184" v="8424"/>
          <ac:spMkLst>
            <pc:docMk/>
            <pc:sldMk cId="3487703203" sldId="433"/>
            <ac:spMk id="3" creationId="{660278FF-891A-603B-3FAE-B7503AEC657C}"/>
          </ac:spMkLst>
        </pc:spChg>
        <pc:spChg chg="mod">
          <ac:chgData name="Michael Joseph Schneider" userId="0526a63a-26d6-4239-972a-179b08dd2c7c" providerId="ADAL" clId="{E57E51E0-DBE0-4141-9FE8-D8A777159C2D}" dt="2025-04-11T04:23:13.611" v="8434" actId="12788"/>
          <ac:spMkLst>
            <pc:docMk/>
            <pc:sldMk cId="3487703203" sldId="433"/>
            <ac:spMk id="16" creationId="{04B3008E-A0D1-C1A5-8462-C439776AEF25}"/>
          </ac:spMkLst>
        </pc:spChg>
        <pc:spChg chg="mod">
          <ac:chgData name="Michael Joseph Schneider" userId="0526a63a-26d6-4239-972a-179b08dd2c7c" providerId="ADAL" clId="{E57E51E0-DBE0-4141-9FE8-D8A777159C2D}" dt="2025-04-11T04:23:35.741" v="8438" actId="1036"/>
          <ac:spMkLst>
            <pc:docMk/>
            <pc:sldMk cId="3487703203" sldId="433"/>
            <ac:spMk id="17" creationId="{EBEC71B2-0F4A-C499-E05F-F645B1A312F4}"/>
          </ac:spMkLst>
        </pc:spChg>
        <pc:spChg chg="mod">
          <ac:chgData name="Michael Joseph Schneider" userId="0526a63a-26d6-4239-972a-179b08dd2c7c" providerId="ADAL" clId="{E57E51E0-DBE0-4141-9FE8-D8A777159C2D}" dt="2025-04-11T04:23:35.741" v="8438" actId="1036"/>
          <ac:spMkLst>
            <pc:docMk/>
            <pc:sldMk cId="3487703203" sldId="433"/>
            <ac:spMk id="19" creationId="{6E677854-4E7E-3D9E-E6CF-632C15243F4C}"/>
          </ac:spMkLst>
        </pc:spChg>
        <pc:grpChg chg="mod">
          <ac:chgData name="Michael Joseph Schneider" userId="0526a63a-26d6-4239-972a-179b08dd2c7c" providerId="ADAL" clId="{E57E51E0-DBE0-4141-9FE8-D8A777159C2D}" dt="2025-04-11T04:22:12.840" v="8430" actId="1035"/>
          <ac:grpSpMkLst>
            <pc:docMk/>
            <pc:sldMk cId="3487703203" sldId="433"/>
            <ac:grpSpMk id="27" creationId="{BFDCC8A4-5F63-8AED-7952-CF0110B2E8CC}"/>
          </ac:grpSpMkLst>
        </pc:grpChg>
        <pc:picChg chg="mod">
          <ac:chgData name="Michael Joseph Schneider" userId="0526a63a-26d6-4239-972a-179b08dd2c7c" providerId="ADAL" clId="{E57E51E0-DBE0-4141-9FE8-D8A777159C2D}" dt="2025-04-11T04:23:35.741" v="8438" actId="1036"/>
          <ac:picMkLst>
            <pc:docMk/>
            <pc:sldMk cId="3487703203" sldId="433"/>
            <ac:picMk id="21" creationId="{31505CC5-08D1-E319-A9BF-EC019C3CD054}"/>
          </ac:picMkLst>
        </pc:picChg>
        <pc:picChg chg="mod">
          <ac:chgData name="Michael Joseph Schneider" userId="0526a63a-26d6-4239-972a-179b08dd2c7c" providerId="ADAL" clId="{E57E51E0-DBE0-4141-9FE8-D8A777159C2D}" dt="2025-04-11T04:23:35.741" v="8438" actId="1036"/>
          <ac:picMkLst>
            <pc:docMk/>
            <pc:sldMk cId="3487703203" sldId="433"/>
            <ac:picMk id="23" creationId="{96A8413D-15BD-C3B2-B151-3B82E22F02B7}"/>
          </ac:picMkLst>
        </pc:picChg>
        <pc:picChg chg="add mod">
          <ac:chgData name="Michael Joseph Schneider" userId="0526a63a-26d6-4239-972a-179b08dd2c7c" providerId="ADAL" clId="{E57E51E0-DBE0-4141-9FE8-D8A777159C2D}" dt="2025-04-11T04:27:55.685" v="8510" actId="2085"/>
          <ac:picMkLst>
            <pc:docMk/>
            <pc:sldMk cId="3487703203" sldId="433"/>
            <ac:picMk id="5122" creationId="{F19AEF83-CD06-D7E9-1057-337B6E1CEF15}"/>
          </ac:picMkLst>
        </pc:picChg>
      </pc:sldChg>
      <pc:sldChg chg="addSp delSp modSp add mod">
        <pc:chgData name="Michael Joseph Schneider" userId="0526a63a-26d6-4239-972a-179b08dd2c7c" providerId="ADAL" clId="{E57E51E0-DBE0-4141-9FE8-D8A777159C2D}" dt="2025-04-11T04:30:35.605" v="8532" actId="1076"/>
        <pc:sldMkLst>
          <pc:docMk/>
          <pc:sldMk cId="3551628659" sldId="434"/>
        </pc:sldMkLst>
        <pc:spChg chg="add del">
          <ac:chgData name="Michael Joseph Schneider" userId="0526a63a-26d6-4239-972a-179b08dd2c7c" providerId="ADAL" clId="{E57E51E0-DBE0-4141-9FE8-D8A777159C2D}" dt="2025-04-11T04:30:05.832" v="8525" actId="22"/>
          <ac:spMkLst>
            <pc:docMk/>
            <pc:sldMk cId="3551628659" sldId="434"/>
            <ac:spMk id="6" creationId="{1B553AB3-C075-58F3-80B1-7613E72C180D}"/>
          </ac:spMkLst>
        </pc:spChg>
        <pc:grpChg chg="del">
          <ac:chgData name="Michael Joseph Schneider" userId="0526a63a-26d6-4239-972a-179b08dd2c7c" providerId="ADAL" clId="{E57E51E0-DBE0-4141-9FE8-D8A777159C2D}" dt="2025-04-11T04:28:05.139" v="8511" actId="478"/>
          <ac:grpSpMkLst>
            <pc:docMk/>
            <pc:sldMk cId="3551628659" sldId="434"/>
            <ac:grpSpMk id="11" creationId="{99013D4A-292B-F332-DE2A-E225AE743E42}"/>
          </ac:grpSpMkLst>
        </pc:grpChg>
        <pc:picChg chg="add mod">
          <ac:chgData name="Michael Joseph Schneider" userId="0526a63a-26d6-4239-972a-179b08dd2c7c" providerId="ADAL" clId="{E57E51E0-DBE0-4141-9FE8-D8A777159C2D}" dt="2025-04-11T04:28:09.915" v="8514" actId="1076"/>
          <ac:picMkLst>
            <pc:docMk/>
            <pc:sldMk cId="3551628659" sldId="434"/>
            <ac:picMk id="3" creationId="{2B46D292-3565-F14F-4759-CD7853C8A116}"/>
          </ac:picMkLst>
        </pc:picChg>
        <pc:picChg chg="del">
          <ac:chgData name="Michael Joseph Schneider" userId="0526a63a-26d6-4239-972a-179b08dd2c7c" providerId="ADAL" clId="{E57E51E0-DBE0-4141-9FE8-D8A777159C2D}" dt="2025-04-11T04:28:17.432" v="8515" actId="478"/>
          <ac:picMkLst>
            <pc:docMk/>
            <pc:sldMk cId="3551628659" sldId="434"/>
            <ac:picMk id="21" creationId="{8FBF11B0-4FFA-9E82-7F2F-0EBD49C423A4}"/>
          </ac:picMkLst>
        </pc:picChg>
        <pc:picChg chg="del">
          <ac:chgData name="Michael Joseph Schneider" userId="0526a63a-26d6-4239-972a-179b08dd2c7c" providerId="ADAL" clId="{E57E51E0-DBE0-4141-9FE8-D8A777159C2D}" dt="2025-04-11T04:30:03.090" v="8523" actId="478"/>
          <ac:picMkLst>
            <pc:docMk/>
            <pc:sldMk cId="3551628659" sldId="434"/>
            <ac:picMk id="23" creationId="{6738C498-6415-A7B8-A03F-AA2FCD94A854}"/>
          </ac:picMkLst>
        </pc:picChg>
        <pc:picChg chg="add mod">
          <ac:chgData name="Michael Joseph Schneider" userId="0526a63a-26d6-4239-972a-179b08dd2c7c" providerId="ADAL" clId="{E57E51E0-DBE0-4141-9FE8-D8A777159C2D}" dt="2025-04-11T04:29:34.535" v="8522" actId="11530"/>
          <ac:picMkLst>
            <pc:docMk/>
            <pc:sldMk cId="3551628659" sldId="434"/>
            <ac:picMk id="6146" creationId="{62D058A3-CD7F-489F-10A4-35F5223CF032}"/>
          </ac:picMkLst>
        </pc:picChg>
        <pc:picChg chg="add mod">
          <ac:chgData name="Michael Joseph Schneider" userId="0526a63a-26d6-4239-972a-179b08dd2c7c" providerId="ADAL" clId="{E57E51E0-DBE0-4141-9FE8-D8A777159C2D}" dt="2025-04-11T04:30:35.605" v="8532" actId="1076"/>
          <ac:picMkLst>
            <pc:docMk/>
            <pc:sldMk cId="3551628659" sldId="434"/>
            <ac:picMk id="6148" creationId="{1320D092-50B3-076C-9EC8-87B73A3CBA97}"/>
          </ac:picMkLst>
        </pc:picChg>
      </pc:sldChg>
      <pc:sldChg chg="addSp delSp modSp new del mod">
        <pc:chgData name="Michael Joseph Schneider" userId="0526a63a-26d6-4239-972a-179b08dd2c7c" providerId="ADAL" clId="{E57E51E0-DBE0-4141-9FE8-D8A777159C2D}" dt="2025-04-11T16:24:04.257" v="9913" actId="2696"/>
        <pc:sldMkLst>
          <pc:docMk/>
          <pc:sldMk cId="1199545150" sldId="435"/>
        </pc:sldMkLst>
        <pc:spChg chg="mod">
          <ac:chgData name="Michael Joseph Schneider" userId="0526a63a-26d6-4239-972a-179b08dd2c7c" providerId="ADAL" clId="{E57E51E0-DBE0-4141-9FE8-D8A777159C2D}" dt="2025-04-11T04:37:58.909" v="8570" actId="20577"/>
          <ac:spMkLst>
            <pc:docMk/>
            <pc:sldMk cId="1199545150" sldId="435"/>
            <ac:spMk id="2" creationId="{E38DADFB-DA4F-82AD-23CA-8E110C0042D5}"/>
          </ac:spMkLst>
        </pc:spChg>
        <pc:spChg chg="mod">
          <ac:chgData name="Michael Joseph Schneider" userId="0526a63a-26d6-4239-972a-179b08dd2c7c" providerId="ADAL" clId="{E57E51E0-DBE0-4141-9FE8-D8A777159C2D}" dt="2025-04-11T16:23:54.010" v="9912" actId="27636"/>
          <ac:spMkLst>
            <pc:docMk/>
            <pc:sldMk cId="1199545150" sldId="435"/>
            <ac:spMk id="3" creationId="{C9AB3777-43B7-9AB0-DE04-A06DCD0A0D11}"/>
          </ac:spMkLst>
        </pc:spChg>
        <pc:spChg chg="add del mod">
          <ac:chgData name="Michael Joseph Schneider" userId="0526a63a-26d6-4239-972a-179b08dd2c7c" providerId="ADAL" clId="{E57E51E0-DBE0-4141-9FE8-D8A777159C2D}" dt="2025-04-11T16:23:45.992" v="9905" actId="47"/>
          <ac:spMkLst>
            <pc:docMk/>
            <pc:sldMk cId="1199545150" sldId="435"/>
            <ac:spMk id="5" creationId="{AF19E943-7920-CF36-C324-03A7207ECB98}"/>
          </ac:spMkLst>
        </pc:spChg>
      </pc:sldChg>
      <pc:sldChg chg="addSp delSp modSp add mod">
        <pc:chgData name="Michael Joseph Schneider" userId="0526a63a-26d6-4239-972a-179b08dd2c7c" providerId="ADAL" clId="{E57E51E0-DBE0-4141-9FE8-D8A777159C2D}" dt="2025-04-11T04:58:22.890" v="8975" actId="208"/>
        <pc:sldMkLst>
          <pc:docMk/>
          <pc:sldMk cId="3917152186" sldId="436"/>
        </pc:sldMkLst>
        <pc:spChg chg="add del mod">
          <ac:chgData name="Michael Joseph Schneider" userId="0526a63a-26d6-4239-972a-179b08dd2c7c" providerId="ADAL" clId="{E57E51E0-DBE0-4141-9FE8-D8A777159C2D}" dt="2025-04-11T04:52:47.243" v="8865" actId="21"/>
          <ac:spMkLst>
            <pc:docMk/>
            <pc:sldMk cId="3917152186" sldId="436"/>
            <ac:spMk id="3" creationId="{4F176E5D-53C1-34B4-EC18-E8506A62FA2B}"/>
          </ac:spMkLst>
        </pc:spChg>
        <pc:spChg chg="del">
          <ac:chgData name="Michael Joseph Schneider" userId="0526a63a-26d6-4239-972a-179b08dd2c7c" providerId="ADAL" clId="{E57E51E0-DBE0-4141-9FE8-D8A777159C2D}" dt="2025-04-11T04:49:42.602" v="8826" actId="478"/>
          <ac:spMkLst>
            <pc:docMk/>
            <pc:sldMk cId="3917152186" sldId="436"/>
            <ac:spMk id="14" creationId="{D40C54EC-4156-142F-1FF0-0182249F3309}"/>
          </ac:spMkLst>
        </pc:spChg>
        <pc:spChg chg="del">
          <ac:chgData name="Michael Joseph Schneider" userId="0526a63a-26d6-4239-972a-179b08dd2c7c" providerId="ADAL" clId="{E57E51E0-DBE0-4141-9FE8-D8A777159C2D}" dt="2025-04-11T04:49:49.941" v="8827" actId="478"/>
          <ac:spMkLst>
            <pc:docMk/>
            <pc:sldMk cId="3917152186" sldId="436"/>
            <ac:spMk id="15" creationId="{9982EFC3-6BCA-4E47-698E-B112B4804817}"/>
          </ac:spMkLst>
        </pc:spChg>
        <pc:spChg chg="del">
          <ac:chgData name="Michael Joseph Schneider" userId="0526a63a-26d6-4239-972a-179b08dd2c7c" providerId="ADAL" clId="{E57E51E0-DBE0-4141-9FE8-D8A777159C2D}" dt="2025-04-11T04:49:42.602" v="8826" actId="478"/>
          <ac:spMkLst>
            <pc:docMk/>
            <pc:sldMk cId="3917152186" sldId="436"/>
            <ac:spMk id="18" creationId="{91C884D3-0859-5468-C058-C93772F8657A}"/>
          </ac:spMkLst>
        </pc:spChg>
        <pc:spChg chg="del">
          <ac:chgData name="Michael Joseph Schneider" userId="0526a63a-26d6-4239-972a-179b08dd2c7c" providerId="ADAL" clId="{E57E51E0-DBE0-4141-9FE8-D8A777159C2D}" dt="2025-04-11T04:49:49.941" v="8827" actId="478"/>
          <ac:spMkLst>
            <pc:docMk/>
            <pc:sldMk cId="3917152186" sldId="436"/>
            <ac:spMk id="19" creationId="{3429D4C3-6E8C-9A55-AEEF-23EE3841737E}"/>
          </ac:spMkLst>
        </pc:spChg>
        <pc:spChg chg="del">
          <ac:chgData name="Michael Joseph Schneider" userId="0526a63a-26d6-4239-972a-179b08dd2c7c" providerId="ADAL" clId="{E57E51E0-DBE0-4141-9FE8-D8A777159C2D}" dt="2025-04-11T04:49:42.602" v="8826" actId="478"/>
          <ac:spMkLst>
            <pc:docMk/>
            <pc:sldMk cId="3917152186" sldId="436"/>
            <ac:spMk id="22" creationId="{E4F9945F-41C4-ECE4-EB66-E7EB221339D4}"/>
          </ac:spMkLst>
        </pc:spChg>
        <pc:spChg chg="del">
          <ac:chgData name="Michael Joseph Schneider" userId="0526a63a-26d6-4239-972a-179b08dd2c7c" providerId="ADAL" clId="{E57E51E0-DBE0-4141-9FE8-D8A777159C2D}" dt="2025-04-11T04:49:42.602" v="8826" actId="478"/>
          <ac:spMkLst>
            <pc:docMk/>
            <pc:sldMk cId="3917152186" sldId="436"/>
            <ac:spMk id="24" creationId="{504705EE-3335-6B6A-DF79-D8F1B36195F0}"/>
          </ac:spMkLst>
        </pc:spChg>
        <pc:spChg chg="add mod">
          <ac:chgData name="Michael Joseph Schneider" userId="0526a63a-26d6-4239-972a-179b08dd2c7c" providerId="ADAL" clId="{E57E51E0-DBE0-4141-9FE8-D8A777159C2D}" dt="2025-04-11T04:58:22.890" v="8975" actId="208"/>
          <ac:spMkLst>
            <pc:docMk/>
            <pc:sldMk cId="3917152186" sldId="436"/>
            <ac:spMk id="30" creationId="{EB32498A-EF00-B7AE-54FE-F48E0807CDC5}"/>
          </ac:spMkLst>
        </pc:spChg>
        <pc:spChg chg="mod">
          <ac:chgData name="Michael Joseph Schneider" userId="0526a63a-26d6-4239-972a-179b08dd2c7c" providerId="ADAL" clId="{E57E51E0-DBE0-4141-9FE8-D8A777159C2D}" dt="2025-04-11T04:58:16.211" v="8974" actId="12788"/>
          <ac:spMkLst>
            <pc:docMk/>
            <pc:sldMk cId="3917152186" sldId="436"/>
            <ac:spMk id="32" creationId="{0E461AFA-15E2-AA38-CA02-4FB48483206B}"/>
          </ac:spMkLst>
        </pc:spChg>
        <pc:grpChg chg="del">
          <ac:chgData name="Michael Joseph Schneider" userId="0526a63a-26d6-4239-972a-179b08dd2c7c" providerId="ADAL" clId="{E57E51E0-DBE0-4141-9FE8-D8A777159C2D}" dt="2025-04-11T04:49:49.941" v="8827" actId="478"/>
          <ac:grpSpMkLst>
            <pc:docMk/>
            <pc:sldMk cId="3917152186" sldId="436"/>
            <ac:grpSpMk id="16" creationId="{DD0AD680-A525-B660-4BC0-FF7199E0F2A5}"/>
          </ac:grpSpMkLst>
        </pc:grpChg>
        <pc:grpChg chg="del">
          <ac:chgData name="Michael Joseph Schneider" userId="0526a63a-26d6-4239-972a-179b08dd2c7c" providerId="ADAL" clId="{E57E51E0-DBE0-4141-9FE8-D8A777159C2D}" dt="2025-04-11T04:49:42.602" v="8826" actId="478"/>
          <ac:grpSpMkLst>
            <pc:docMk/>
            <pc:sldMk cId="3917152186" sldId="436"/>
            <ac:grpSpMk id="17" creationId="{4AD41AD4-2AC8-4A51-DEFA-FC499C07D697}"/>
          </ac:grpSpMkLst>
        </pc:grpChg>
        <pc:grpChg chg="del">
          <ac:chgData name="Michael Joseph Schneider" userId="0526a63a-26d6-4239-972a-179b08dd2c7c" providerId="ADAL" clId="{E57E51E0-DBE0-4141-9FE8-D8A777159C2D}" dt="2025-04-11T04:49:42.602" v="8826" actId="478"/>
          <ac:grpSpMkLst>
            <pc:docMk/>
            <pc:sldMk cId="3917152186" sldId="436"/>
            <ac:grpSpMk id="20" creationId="{E04CDB3B-0A5B-5E61-3263-DC9FD13F014C}"/>
          </ac:grpSpMkLst>
        </pc:grpChg>
        <pc:grpChg chg="del">
          <ac:chgData name="Michael Joseph Schneider" userId="0526a63a-26d6-4239-972a-179b08dd2c7c" providerId="ADAL" clId="{E57E51E0-DBE0-4141-9FE8-D8A777159C2D}" dt="2025-04-11T04:49:42.602" v="8826" actId="478"/>
          <ac:grpSpMkLst>
            <pc:docMk/>
            <pc:sldMk cId="3917152186" sldId="436"/>
            <ac:grpSpMk id="21" creationId="{11215A0A-4399-6CB7-26BB-8C4ADEB33BF6}"/>
          </ac:grpSpMkLst>
        </pc:grpChg>
        <pc:picChg chg="del">
          <ac:chgData name="Michael Joseph Schneider" userId="0526a63a-26d6-4239-972a-179b08dd2c7c" providerId="ADAL" clId="{E57E51E0-DBE0-4141-9FE8-D8A777159C2D}" dt="2025-04-11T04:49:49.941" v="8827" actId="478"/>
          <ac:picMkLst>
            <pc:docMk/>
            <pc:sldMk cId="3917152186" sldId="436"/>
            <ac:picMk id="23" creationId="{C5D26099-CCED-6C99-F5F1-F7E983F2AF6C}"/>
          </ac:picMkLst>
        </pc:picChg>
        <pc:picChg chg="del">
          <ac:chgData name="Michael Joseph Schneider" userId="0526a63a-26d6-4239-972a-179b08dd2c7c" providerId="ADAL" clId="{E57E51E0-DBE0-4141-9FE8-D8A777159C2D}" dt="2025-04-11T04:49:49.941" v="8827" actId="478"/>
          <ac:picMkLst>
            <pc:docMk/>
            <pc:sldMk cId="3917152186" sldId="436"/>
            <ac:picMk id="25" creationId="{F1DE11CC-CD58-7637-55CE-BC6ABCD9A9AE}"/>
          </ac:picMkLst>
        </pc:picChg>
      </pc:sldChg>
      <pc:sldChg chg="addSp delSp modSp add mod">
        <pc:chgData name="Michael Joseph Schneider" userId="0526a63a-26d6-4239-972a-179b08dd2c7c" providerId="ADAL" clId="{E57E51E0-DBE0-4141-9FE8-D8A777159C2D}" dt="2025-04-11T04:57:41.713" v="8973" actId="1038"/>
        <pc:sldMkLst>
          <pc:docMk/>
          <pc:sldMk cId="2241246052" sldId="437"/>
        </pc:sldMkLst>
        <pc:spChg chg="add del mod">
          <ac:chgData name="Michael Joseph Schneider" userId="0526a63a-26d6-4239-972a-179b08dd2c7c" providerId="ADAL" clId="{E57E51E0-DBE0-4141-9FE8-D8A777159C2D}" dt="2025-04-11T04:54:22.486" v="8875" actId="478"/>
          <ac:spMkLst>
            <pc:docMk/>
            <pc:sldMk cId="2241246052" sldId="437"/>
            <ac:spMk id="3" creationId="{ECE18E3D-9A7F-2510-0189-D5A568FA00FF}"/>
          </ac:spMkLst>
        </pc:spChg>
        <pc:spChg chg="add mod">
          <ac:chgData name="Michael Joseph Schneider" userId="0526a63a-26d6-4239-972a-179b08dd2c7c" providerId="ADAL" clId="{E57E51E0-DBE0-4141-9FE8-D8A777159C2D}" dt="2025-04-11T04:57:41.713" v="8973" actId="1038"/>
          <ac:spMkLst>
            <pc:docMk/>
            <pc:sldMk cId="2241246052" sldId="437"/>
            <ac:spMk id="30" creationId="{FFC52ABE-B2FF-04AA-18D8-008000E591F3}"/>
          </ac:spMkLst>
        </pc:spChg>
        <pc:spChg chg="add mod">
          <ac:chgData name="Michael Joseph Schneider" userId="0526a63a-26d6-4239-972a-179b08dd2c7c" providerId="ADAL" clId="{E57E51E0-DBE0-4141-9FE8-D8A777159C2D}" dt="2025-04-11T04:56:22.163" v="8936" actId="208"/>
          <ac:spMkLst>
            <pc:docMk/>
            <pc:sldMk cId="2241246052" sldId="437"/>
            <ac:spMk id="31" creationId="{1C7642E8-77DD-8F42-C2A4-EF7BE5BCC685}"/>
          </ac:spMkLst>
        </pc:spChg>
        <pc:spChg chg="del mod">
          <ac:chgData name="Michael Joseph Schneider" userId="0526a63a-26d6-4239-972a-179b08dd2c7c" providerId="ADAL" clId="{E57E51E0-DBE0-4141-9FE8-D8A777159C2D}" dt="2025-04-11T04:54:22.486" v="8875" actId="478"/>
          <ac:spMkLst>
            <pc:docMk/>
            <pc:sldMk cId="2241246052" sldId="437"/>
            <ac:spMk id="32" creationId="{4D7A55D5-4388-0FE6-07A7-3AA1D11E6953}"/>
          </ac:spMkLst>
        </pc:spChg>
        <pc:spChg chg="add del">
          <ac:chgData name="Michael Joseph Schneider" userId="0526a63a-26d6-4239-972a-179b08dd2c7c" providerId="ADAL" clId="{E57E51E0-DBE0-4141-9FE8-D8A777159C2D}" dt="2025-04-11T04:56:32.062" v="8938" actId="478"/>
          <ac:spMkLst>
            <pc:docMk/>
            <pc:sldMk cId="2241246052" sldId="437"/>
            <ac:spMk id="34" creationId="{7C69EC96-B4E3-17D7-B49B-F9A0174D19CD}"/>
          </ac:spMkLst>
        </pc:spChg>
        <pc:spChg chg="add mod">
          <ac:chgData name="Michael Joseph Schneider" userId="0526a63a-26d6-4239-972a-179b08dd2c7c" providerId="ADAL" clId="{E57E51E0-DBE0-4141-9FE8-D8A777159C2D}" dt="2025-04-11T04:57:38.069" v="8971" actId="1038"/>
          <ac:spMkLst>
            <pc:docMk/>
            <pc:sldMk cId="2241246052" sldId="437"/>
            <ac:spMk id="35" creationId="{33490D75-2DFE-C50F-08BF-22332EF9E2E4}"/>
          </ac:spMkLst>
        </pc:spChg>
        <pc:spChg chg="add mod">
          <ac:chgData name="Michael Joseph Schneider" userId="0526a63a-26d6-4239-972a-179b08dd2c7c" providerId="ADAL" clId="{E57E51E0-DBE0-4141-9FE8-D8A777159C2D}" dt="2025-04-11T04:57:28.639" v="8969" actId="1076"/>
          <ac:spMkLst>
            <pc:docMk/>
            <pc:sldMk cId="2241246052" sldId="437"/>
            <ac:spMk id="36" creationId="{1683C243-9995-D711-382E-BF26743345C9}"/>
          </ac:spMkLst>
        </pc:spChg>
      </pc:sldChg>
      <pc:sldChg chg="modSp add mod ord">
        <pc:chgData name="Michael Joseph Schneider" userId="0526a63a-26d6-4239-972a-179b08dd2c7c" providerId="ADAL" clId="{E57E51E0-DBE0-4141-9FE8-D8A777159C2D}" dt="2025-04-11T16:21:58.987" v="9861" actId="20577"/>
        <pc:sldMkLst>
          <pc:docMk/>
          <pc:sldMk cId="304340990" sldId="438"/>
        </pc:sldMkLst>
        <pc:spChg chg="mod">
          <ac:chgData name="Michael Joseph Schneider" userId="0526a63a-26d6-4239-972a-179b08dd2c7c" providerId="ADAL" clId="{E57E51E0-DBE0-4141-9FE8-D8A777159C2D}" dt="2025-04-11T16:20:12.446" v="9695" actId="20577"/>
          <ac:spMkLst>
            <pc:docMk/>
            <pc:sldMk cId="304340990" sldId="438"/>
            <ac:spMk id="2" creationId="{5519EF7E-E231-CCCA-05AF-099BC48B4C97}"/>
          </ac:spMkLst>
        </pc:spChg>
        <pc:spChg chg="mod">
          <ac:chgData name="Michael Joseph Schneider" userId="0526a63a-26d6-4239-972a-179b08dd2c7c" providerId="ADAL" clId="{E57E51E0-DBE0-4141-9FE8-D8A777159C2D}" dt="2025-04-11T16:21:58.987" v="9861" actId="20577"/>
          <ac:spMkLst>
            <pc:docMk/>
            <pc:sldMk cId="304340990" sldId="438"/>
            <ac:spMk id="3" creationId="{AE2A99E5-2690-B640-F1A4-A3F41A4E5D1A}"/>
          </ac:spMkLst>
        </pc:spChg>
      </pc:sldChg>
      <pc:sldMasterChg chg="addSp delSp modSp mod modSldLayout">
        <pc:chgData name="Michael Joseph Schneider" userId="0526a63a-26d6-4239-972a-179b08dd2c7c" providerId="ADAL" clId="{E57E51E0-DBE0-4141-9FE8-D8A777159C2D}" dt="2025-04-10T19:08:55.994" v="41" actId="1036"/>
        <pc:sldMasterMkLst>
          <pc:docMk/>
          <pc:sldMasterMk cId="1437345541" sldId="2147483660"/>
        </pc:sldMasterMkLst>
        <pc:spChg chg="del">
          <ac:chgData name="Michael Joseph Schneider" userId="0526a63a-26d6-4239-972a-179b08dd2c7c" providerId="ADAL" clId="{E57E51E0-DBE0-4141-9FE8-D8A777159C2D}" dt="2025-04-10T19:06:21.746" v="9" actId="478"/>
          <ac:spMkLst>
            <pc:docMk/>
            <pc:sldMasterMk cId="1437345541" sldId="2147483660"/>
            <ac:spMk id="4" creationId="{00000000-0000-0000-0000-000000000000}"/>
          </ac:spMkLst>
        </pc:spChg>
        <pc:spChg chg="del">
          <ac:chgData name="Michael Joseph Schneider" userId="0526a63a-26d6-4239-972a-179b08dd2c7c" providerId="ADAL" clId="{E57E51E0-DBE0-4141-9FE8-D8A777159C2D}" dt="2025-04-10T19:05:45.558" v="1" actId="478"/>
          <ac:spMkLst>
            <pc:docMk/>
            <pc:sldMasterMk cId="1437345541" sldId="2147483660"/>
            <ac:spMk id="5" creationId="{00000000-0000-0000-0000-000000000000}"/>
          </ac:spMkLst>
        </pc:spChg>
        <pc:spChg chg="mod">
          <ac:chgData name="Michael Joseph Schneider" userId="0526a63a-26d6-4239-972a-179b08dd2c7c" providerId="ADAL" clId="{E57E51E0-DBE0-4141-9FE8-D8A777159C2D}" dt="2025-04-10T19:08:55.994" v="41" actId="1036"/>
          <ac:spMkLst>
            <pc:docMk/>
            <pc:sldMasterMk cId="1437345541" sldId="2147483660"/>
            <ac:spMk id="6" creationId="{00000000-0000-0000-0000-000000000000}"/>
          </ac:spMkLst>
        </pc:spChg>
        <pc:picChg chg="add del">
          <ac:chgData name="Michael Joseph Schneider" userId="0526a63a-26d6-4239-972a-179b08dd2c7c" providerId="ADAL" clId="{E57E51E0-DBE0-4141-9FE8-D8A777159C2D}" dt="2025-04-10T19:06:20.110" v="8" actId="478"/>
          <ac:picMkLst>
            <pc:docMk/>
            <pc:sldMasterMk cId="1437345541" sldId="2147483660"/>
            <ac:picMk id="9" creationId="{45285089-603C-0C58-5256-EFE3255707FB}"/>
          </ac:picMkLst>
        </pc:picChg>
        <pc:sldLayoutChg chg="delSp mod">
          <pc:chgData name="Michael Joseph Schneider" userId="0526a63a-26d6-4239-972a-179b08dd2c7c" providerId="ADAL" clId="{E57E51E0-DBE0-4141-9FE8-D8A777159C2D}" dt="2025-04-10T19:06:25.052" v="10" actId="478"/>
          <pc:sldLayoutMkLst>
            <pc:docMk/>
            <pc:sldMasterMk cId="1437345541" sldId="2147483660"/>
            <pc:sldLayoutMk cId="2866208670" sldId="2147483661"/>
          </pc:sldLayoutMkLst>
          <pc:spChg chg="del">
            <ac:chgData name="Michael Joseph Schneider" userId="0526a63a-26d6-4239-972a-179b08dd2c7c" providerId="ADAL" clId="{E57E51E0-DBE0-4141-9FE8-D8A777159C2D}" dt="2025-04-10T19:06:25.052" v="10" actId="478"/>
            <ac:spMkLst>
              <pc:docMk/>
              <pc:sldMasterMk cId="1437345541" sldId="2147483660"/>
              <pc:sldLayoutMk cId="2866208670" sldId="2147483661"/>
              <ac:spMk id="4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05.928" v="4" actId="478"/>
            <ac:spMkLst>
              <pc:docMk/>
              <pc:sldMasterMk cId="1437345541" sldId="2147483660"/>
              <pc:sldLayoutMk cId="2866208670" sldId="2147483661"/>
              <ac:spMk id="5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11.194" v="6" actId="478"/>
          <pc:sldLayoutMkLst>
            <pc:docMk/>
            <pc:sldMasterMk cId="1437345541" sldId="2147483660"/>
            <pc:sldLayoutMk cId="985726471" sldId="2147483662"/>
          </pc:sldLayoutMkLst>
          <pc:spChg chg="del">
            <ac:chgData name="Michael Joseph Schneider" userId="0526a63a-26d6-4239-972a-179b08dd2c7c" providerId="ADAL" clId="{E57E51E0-DBE0-4141-9FE8-D8A777159C2D}" dt="2025-04-10T19:06:11.194" v="6" actId="478"/>
            <ac:spMkLst>
              <pc:docMk/>
              <pc:sldMasterMk cId="1437345541" sldId="2147483660"/>
              <pc:sldLayoutMk cId="985726471" sldId="2147483662"/>
              <ac:spMk id="4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09.825" v="5" actId="478"/>
            <ac:spMkLst>
              <pc:docMk/>
              <pc:sldMasterMk cId="1437345541" sldId="2147483660"/>
              <pc:sldLayoutMk cId="985726471" sldId="2147483662"/>
              <ac:spMk id="5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31.622" v="12" actId="478"/>
          <pc:sldLayoutMkLst>
            <pc:docMk/>
            <pc:sldMasterMk cId="1437345541" sldId="2147483660"/>
            <pc:sldLayoutMk cId="3765860980" sldId="2147483663"/>
          </pc:sldLayoutMkLst>
          <pc:spChg chg="del">
            <ac:chgData name="Michael Joseph Schneider" userId="0526a63a-26d6-4239-972a-179b08dd2c7c" providerId="ADAL" clId="{E57E51E0-DBE0-4141-9FE8-D8A777159C2D}" dt="2025-04-10T19:06:29.601" v="11" actId="478"/>
            <ac:spMkLst>
              <pc:docMk/>
              <pc:sldMasterMk cId="1437345541" sldId="2147483660"/>
              <pc:sldLayoutMk cId="3765860980" sldId="2147483663"/>
              <ac:spMk id="4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31.622" v="12" actId="478"/>
            <ac:spMkLst>
              <pc:docMk/>
              <pc:sldMasterMk cId="1437345541" sldId="2147483660"/>
              <pc:sldLayoutMk cId="3765860980" sldId="2147483663"/>
              <ac:spMk id="5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35.533" v="14" actId="478"/>
          <pc:sldLayoutMkLst>
            <pc:docMk/>
            <pc:sldMasterMk cId="1437345541" sldId="2147483660"/>
            <pc:sldLayoutMk cId="3258916776" sldId="2147483664"/>
          </pc:sldLayoutMkLst>
          <pc:spChg chg="del">
            <ac:chgData name="Michael Joseph Schneider" userId="0526a63a-26d6-4239-972a-179b08dd2c7c" providerId="ADAL" clId="{E57E51E0-DBE0-4141-9FE8-D8A777159C2D}" dt="2025-04-10T19:06:34.501" v="13" actId="478"/>
            <ac:spMkLst>
              <pc:docMk/>
              <pc:sldMasterMk cId="1437345541" sldId="2147483660"/>
              <pc:sldLayoutMk cId="3258916776" sldId="2147483664"/>
              <ac:spMk id="5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35.533" v="14" actId="478"/>
            <ac:spMkLst>
              <pc:docMk/>
              <pc:sldMasterMk cId="1437345541" sldId="2147483660"/>
              <pc:sldLayoutMk cId="3258916776" sldId="2147483664"/>
              <ac:spMk id="6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45.805" v="16" actId="478"/>
          <pc:sldLayoutMkLst>
            <pc:docMk/>
            <pc:sldMasterMk cId="1437345541" sldId="2147483660"/>
            <pc:sldLayoutMk cId="3187738393" sldId="2147483665"/>
          </pc:sldLayoutMkLst>
          <pc:spChg chg="del">
            <ac:chgData name="Michael Joseph Schneider" userId="0526a63a-26d6-4239-972a-179b08dd2c7c" providerId="ADAL" clId="{E57E51E0-DBE0-4141-9FE8-D8A777159C2D}" dt="2025-04-10T19:06:39.852" v="15" actId="478"/>
            <ac:spMkLst>
              <pc:docMk/>
              <pc:sldMasterMk cId="1437345541" sldId="2147483660"/>
              <pc:sldLayoutMk cId="3187738393" sldId="2147483665"/>
              <ac:spMk id="7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45.805" v="16" actId="478"/>
            <ac:spMkLst>
              <pc:docMk/>
              <pc:sldMasterMk cId="1437345541" sldId="2147483660"/>
              <pc:sldLayoutMk cId="3187738393" sldId="2147483665"/>
              <ac:spMk id="8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50.522" v="18" actId="478"/>
          <pc:sldLayoutMkLst>
            <pc:docMk/>
            <pc:sldMasterMk cId="1437345541" sldId="2147483660"/>
            <pc:sldLayoutMk cId="3821526042" sldId="2147483666"/>
          </pc:sldLayoutMkLst>
          <pc:spChg chg="del">
            <ac:chgData name="Michael Joseph Schneider" userId="0526a63a-26d6-4239-972a-179b08dd2c7c" providerId="ADAL" clId="{E57E51E0-DBE0-4141-9FE8-D8A777159C2D}" dt="2025-04-10T19:06:50.522" v="18" actId="478"/>
            <ac:spMkLst>
              <pc:docMk/>
              <pc:sldMasterMk cId="1437345541" sldId="2147483660"/>
              <pc:sldLayoutMk cId="3821526042" sldId="2147483666"/>
              <ac:spMk id="3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49.621" v="17" actId="478"/>
            <ac:spMkLst>
              <pc:docMk/>
              <pc:sldMasterMk cId="1437345541" sldId="2147483660"/>
              <pc:sldLayoutMk cId="3821526042" sldId="2147483666"/>
              <ac:spMk id="4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53.691" v="20" actId="478"/>
          <pc:sldLayoutMkLst>
            <pc:docMk/>
            <pc:sldMasterMk cId="1437345541" sldId="2147483660"/>
            <pc:sldLayoutMk cId="3838278542" sldId="2147483667"/>
          </pc:sldLayoutMkLst>
          <pc:spChg chg="del">
            <ac:chgData name="Michael Joseph Schneider" userId="0526a63a-26d6-4239-972a-179b08dd2c7c" providerId="ADAL" clId="{E57E51E0-DBE0-4141-9FE8-D8A777159C2D}" dt="2025-04-10T19:06:53.691" v="20" actId="478"/>
            <ac:spMkLst>
              <pc:docMk/>
              <pc:sldMasterMk cId="1437345541" sldId="2147483660"/>
              <pc:sldLayoutMk cId="3838278542" sldId="2147483667"/>
              <ac:spMk id="2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52.964" v="19" actId="478"/>
            <ac:spMkLst>
              <pc:docMk/>
              <pc:sldMasterMk cId="1437345541" sldId="2147483660"/>
              <pc:sldLayoutMk cId="3838278542" sldId="2147483667"/>
              <ac:spMk id="3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6:57.809" v="22" actId="478"/>
          <pc:sldLayoutMkLst>
            <pc:docMk/>
            <pc:sldMasterMk cId="1437345541" sldId="2147483660"/>
            <pc:sldLayoutMk cId="2341401893" sldId="2147483668"/>
          </pc:sldLayoutMkLst>
          <pc:spChg chg="del">
            <ac:chgData name="Michael Joseph Schneider" userId="0526a63a-26d6-4239-972a-179b08dd2c7c" providerId="ADAL" clId="{E57E51E0-DBE0-4141-9FE8-D8A777159C2D}" dt="2025-04-10T19:06:56.359" v="21" actId="478"/>
            <ac:spMkLst>
              <pc:docMk/>
              <pc:sldMasterMk cId="1437345541" sldId="2147483660"/>
              <pc:sldLayoutMk cId="2341401893" sldId="2147483668"/>
              <ac:spMk id="5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6:57.809" v="22" actId="478"/>
            <ac:spMkLst>
              <pc:docMk/>
              <pc:sldMasterMk cId="1437345541" sldId="2147483660"/>
              <pc:sldLayoutMk cId="2341401893" sldId="2147483668"/>
              <ac:spMk id="6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7:03.123" v="24" actId="478"/>
          <pc:sldLayoutMkLst>
            <pc:docMk/>
            <pc:sldMasterMk cId="1437345541" sldId="2147483660"/>
            <pc:sldLayoutMk cId="3341401756" sldId="2147483669"/>
          </pc:sldLayoutMkLst>
          <pc:spChg chg="del">
            <ac:chgData name="Michael Joseph Schneider" userId="0526a63a-26d6-4239-972a-179b08dd2c7c" providerId="ADAL" clId="{E57E51E0-DBE0-4141-9FE8-D8A777159C2D}" dt="2025-04-10T19:07:01.995" v="23" actId="478"/>
            <ac:spMkLst>
              <pc:docMk/>
              <pc:sldMasterMk cId="1437345541" sldId="2147483660"/>
              <pc:sldLayoutMk cId="3341401756" sldId="2147483669"/>
              <ac:spMk id="5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7:03.123" v="24" actId="478"/>
            <ac:spMkLst>
              <pc:docMk/>
              <pc:sldMasterMk cId="1437345541" sldId="2147483660"/>
              <pc:sldLayoutMk cId="3341401756" sldId="2147483669"/>
              <ac:spMk id="6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7:06.909" v="26" actId="478"/>
          <pc:sldLayoutMkLst>
            <pc:docMk/>
            <pc:sldMasterMk cId="1437345541" sldId="2147483660"/>
            <pc:sldLayoutMk cId="3498114292" sldId="2147483670"/>
          </pc:sldLayoutMkLst>
          <pc:spChg chg="del">
            <ac:chgData name="Michael Joseph Schneider" userId="0526a63a-26d6-4239-972a-179b08dd2c7c" providerId="ADAL" clId="{E57E51E0-DBE0-4141-9FE8-D8A777159C2D}" dt="2025-04-10T19:07:06.909" v="26" actId="478"/>
            <ac:spMkLst>
              <pc:docMk/>
              <pc:sldMasterMk cId="1437345541" sldId="2147483660"/>
              <pc:sldLayoutMk cId="3498114292" sldId="2147483670"/>
              <ac:spMk id="4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7:05.628" v="25" actId="478"/>
            <ac:spMkLst>
              <pc:docMk/>
              <pc:sldMasterMk cId="1437345541" sldId="2147483660"/>
              <pc:sldLayoutMk cId="3498114292" sldId="2147483670"/>
              <ac:spMk id="5" creationId="{00000000-0000-0000-0000-000000000000}"/>
            </ac:spMkLst>
          </pc:spChg>
        </pc:sldLayoutChg>
        <pc:sldLayoutChg chg="delSp mod">
          <pc:chgData name="Michael Joseph Schneider" userId="0526a63a-26d6-4239-972a-179b08dd2c7c" providerId="ADAL" clId="{E57E51E0-DBE0-4141-9FE8-D8A777159C2D}" dt="2025-04-10T19:07:11.877" v="28" actId="478"/>
          <pc:sldLayoutMkLst>
            <pc:docMk/>
            <pc:sldMasterMk cId="1437345541" sldId="2147483660"/>
            <pc:sldLayoutMk cId="37815859" sldId="2147483671"/>
          </pc:sldLayoutMkLst>
          <pc:spChg chg="del">
            <ac:chgData name="Michael Joseph Schneider" userId="0526a63a-26d6-4239-972a-179b08dd2c7c" providerId="ADAL" clId="{E57E51E0-DBE0-4141-9FE8-D8A777159C2D}" dt="2025-04-10T19:07:10.152" v="27" actId="478"/>
            <ac:spMkLst>
              <pc:docMk/>
              <pc:sldMasterMk cId="1437345541" sldId="2147483660"/>
              <pc:sldLayoutMk cId="37815859" sldId="2147483671"/>
              <ac:spMk id="4" creationId="{00000000-0000-0000-0000-000000000000}"/>
            </ac:spMkLst>
          </pc:spChg>
          <pc:spChg chg="del">
            <ac:chgData name="Michael Joseph Schneider" userId="0526a63a-26d6-4239-972a-179b08dd2c7c" providerId="ADAL" clId="{E57E51E0-DBE0-4141-9FE8-D8A777159C2D}" dt="2025-04-10T19:07:11.877" v="28" actId="478"/>
            <ac:spMkLst>
              <pc:docMk/>
              <pc:sldMasterMk cId="1437345541" sldId="2147483660"/>
              <pc:sldLayoutMk cId="37815859" sldId="2147483671"/>
              <ac:spMk id="5" creationId="{00000000-0000-0000-0000-000000000000}"/>
            </ac:spMkLst>
          </pc:spChg>
        </pc:sldLayoutChg>
        <pc:sldLayoutChg chg="delSp modSp mod">
          <pc:chgData name="Michael Joseph Schneider" userId="0526a63a-26d6-4239-972a-179b08dd2c7c" providerId="ADAL" clId="{E57E51E0-DBE0-4141-9FE8-D8A777159C2D}" dt="2025-04-10T19:07:20.906" v="30" actId="1076"/>
          <pc:sldLayoutMkLst>
            <pc:docMk/>
            <pc:sldMasterMk cId="1437345541" sldId="2147483660"/>
            <pc:sldLayoutMk cId="2631154548" sldId="2147483672"/>
          </pc:sldLayoutMkLst>
          <pc:spChg chg="del">
            <ac:chgData name="Michael Joseph Schneider" userId="0526a63a-26d6-4239-972a-179b08dd2c7c" providerId="ADAL" clId="{E57E51E0-DBE0-4141-9FE8-D8A777159C2D}" dt="2025-04-10T19:07:16.358" v="29" actId="478"/>
            <ac:spMkLst>
              <pc:docMk/>
              <pc:sldMasterMk cId="1437345541" sldId="2147483660"/>
              <pc:sldLayoutMk cId="2631154548" sldId="2147483672"/>
              <ac:spMk id="5" creationId="{735A584A-092A-9233-3F4D-A1FFB27235FE}"/>
            </ac:spMkLst>
          </pc:spChg>
          <pc:spChg chg="mod">
            <ac:chgData name="Michael Joseph Schneider" userId="0526a63a-26d6-4239-972a-179b08dd2c7c" providerId="ADAL" clId="{E57E51E0-DBE0-4141-9FE8-D8A777159C2D}" dt="2025-04-10T19:07:20.906" v="30" actId="1076"/>
            <ac:spMkLst>
              <pc:docMk/>
              <pc:sldMasterMk cId="1437345541" sldId="2147483660"/>
              <pc:sldLayoutMk cId="2631154548" sldId="2147483672"/>
              <ac:spMk id="6" creationId="{1DB7AE9D-220D-26B1-BFF9-C985D97E814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4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seff</a:t>
            </a:r>
            <a:r>
              <a:rPr lang="en-US" dirty="0"/>
              <a:t>-array</a:t>
            </a:r>
          </a:p>
          <a:p>
            <a:r>
              <a:rPr lang="en-US" dirty="0"/>
              <a:t>Discuss watching time with </a:t>
            </a:r>
            <a:r>
              <a:rPr lang="en-US" dirty="0" err="1"/>
              <a:t>sacct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Sacct</a:t>
            </a:r>
            <a:r>
              <a:rPr lang="en-US" dirty="0"/>
              <a:t> –j &lt;job id&gt; -X -o </a:t>
            </a:r>
            <a:r>
              <a:rPr lang="en-US" dirty="0" err="1"/>
              <a:t>jobid,elapsedraw</a:t>
            </a:r>
            <a:endParaRPr lang="en-US" dirty="0"/>
          </a:p>
          <a:p>
            <a:r>
              <a:rPr lang="en-US" dirty="0" err="1"/>
              <a:t>Sacct</a:t>
            </a:r>
            <a:r>
              <a:rPr lang="en-US" dirty="0"/>
              <a:t> –j &lt;job id&gt; -B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57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how to launch a </a:t>
            </a:r>
            <a:r>
              <a:rPr lang="en-US" dirty="0" err="1"/>
              <a:t>jupyter</a:t>
            </a:r>
            <a:r>
              <a:rPr lang="en-US" dirty="0"/>
              <a:t> notebook via OnDemand</a:t>
            </a:r>
          </a:p>
          <a:p>
            <a:r>
              <a:rPr lang="en-US" dirty="0"/>
              <a:t>Discuss the limitations of a notebook – This is only meant for dev / testing. It can’t really support large workflows!</a:t>
            </a:r>
          </a:p>
          <a:p>
            <a:r>
              <a:rPr lang="en-US" dirty="0"/>
              <a:t>Mention how to troubleshoot a session:</a:t>
            </a:r>
          </a:p>
          <a:p>
            <a:pPr lvl="1"/>
            <a:r>
              <a:rPr lang="en-US" dirty="0"/>
              <a:t>Can only have 1app running </a:t>
            </a:r>
          </a:p>
          <a:p>
            <a:pPr lvl="1"/>
            <a:r>
              <a:rPr lang="en-US" dirty="0"/>
              <a:t>Can also see log by clicking the link under the session – handy if it closes unexpectedly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0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link to include a different survey for collecting information from attendees</a:t>
            </a: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process – but not only does it provide a good overview of the techniques discussed today, but we will also be modeling good engineering practices: </a:t>
            </a:r>
          </a:p>
          <a:p>
            <a:r>
              <a:rPr lang="en-US" dirty="0"/>
              <a:t>- Start with a small easily understood (and verified) task before trying to handle larger/more complex tasks.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3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260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77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urc.readthedocs.io/en/latest/getting_started/logging-in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curc.readthedocs.io/en/latest/clusters/alpin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curc.readthedocs.io/en/latest/compute/module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Processing_Data_At_Sca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running-jobs/batch-jobs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compute/monitoring-resource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open_ondemand/jupyter_session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events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tenberg.org/about/" TargetMode="External"/><Relationship Id="rId7" Type="http://schemas.openxmlformats.org/officeDocument/2006/relationships/hyperlink" Target="https://www.gutenberg.org/help/mirroring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gutenberg.org/policy/robot_access.html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Processing Data at Scale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5819A3-AC20-57CA-1E3E-8657C15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2" y="399513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2510-DD1B-042C-B035-61D7C4B99124}"/>
              </a:ext>
            </a:extLst>
          </p:cNvPr>
          <p:cNvSpPr txBox="1"/>
          <p:nvPr/>
        </p:nvSpPr>
        <p:spPr>
          <a:xfrm>
            <a:off x="9422804" y="3299789"/>
            <a:ext cx="18207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RC Account </a:t>
            </a:r>
          </a:p>
          <a:p>
            <a:pPr algn="ctr"/>
            <a:r>
              <a:rPr lang="en-US" sz="2400" dirty="0">
                <a:hlinkClick r:id="rId5"/>
              </a:rPr>
              <a:t>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D98D-ECD9-8FEE-B02F-7D795922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HPC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D1DBD-AAF0-1928-4043-F418BEF3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10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0802FB-3B73-32C6-5DE8-82CEE6EB0482}"/>
              </a:ext>
            </a:extLst>
          </p:cNvPr>
          <p:cNvSpPr/>
          <p:nvPr/>
        </p:nvSpPr>
        <p:spPr>
          <a:xfrm>
            <a:off x="1423272" y="2188568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75569-4A46-BACD-4E2C-C1419F30F5CB}"/>
              </a:ext>
            </a:extLst>
          </p:cNvPr>
          <p:cNvSpPr txBox="1"/>
          <p:nvPr/>
        </p:nvSpPr>
        <p:spPr>
          <a:xfrm>
            <a:off x="1700488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Alpine Cluster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98121A-9651-88EB-DE0A-F319009B1272}"/>
              </a:ext>
            </a:extLst>
          </p:cNvPr>
          <p:cNvGrpSpPr>
            <a:grpSpLocks noChangeAspect="1"/>
          </p:cNvGrpSpPr>
          <p:nvPr/>
        </p:nvGrpSpPr>
        <p:grpSpPr>
          <a:xfrm>
            <a:off x="1723811" y="2651759"/>
            <a:ext cx="1867929" cy="1554480"/>
            <a:chOff x="1575266" y="2198126"/>
            <a:chExt cx="1257606" cy="104657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F9724F-3CA1-4001-3AB8-A172F7F1AED3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F220651-15CD-6195-2F7D-45C98D2350E9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455A6E-0E62-CBDD-CCCC-5046444235B9}"/>
                </a:ext>
              </a:extLst>
            </p:cNvPr>
            <p:cNvSpPr/>
            <p:nvPr/>
          </p:nvSpPr>
          <p:spPr>
            <a:xfrm>
              <a:off x="1747773" y="2746249"/>
              <a:ext cx="914400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30EA7C-C8AC-01B7-BFAB-F4A8F240654D}"/>
              </a:ext>
            </a:extLst>
          </p:cNvPr>
          <p:cNvSpPr/>
          <p:nvPr/>
        </p:nvSpPr>
        <p:spPr>
          <a:xfrm>
            <a:off x="4845744" y="2188567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42261-5A91-4ACF-C767-8D744B1F2051}"/>
              </a:ext>
            </a:extLst>
          </p:cNvPr>
          <p:cNvSpPr txBox="1"/>
          <p:nvPr/>
        </p:nvSpPr>
        <p:spPr>
          <a:xfrm>
            <a:off x="5138776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Data</a:t>
            </a:r>
          </a:p>
          <a:p>
            <a:pPr algn="ctr"/>
            <a:r>
              <a:rPr lang="en-US" sz="3200" b="1" dirty="0"/>
              <a:t>Storage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3AD01B5-BA26-773D-7AC2-C3036E477A23}"/>
              </a:ext>
            </a:extLst>
          </p:cNvPr>
          <p:cNvSpPr/>
          <p:nvPr/>
        </p:nvSpPr>
        <p:spPr>
          <a:xfrm>
            <a:off x="8299848" y="2188567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740CC6-A3FF-419D-9262-8EA09AAA06BF}"/>
              </a:ext>
            </a:extLst>
          </p:cNvPr>
          <p:cNvSpPr txBox="1"/>
          <p:nvPr/>
        </p:nvSpPr>
        <p:spPr>
          <a:xfrm>
            <a:off x="8577064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Software</a:t>
            </a:r>
          </a:p>
          <a:p>
            <a:pPr algn="ctr"/>
            <a:r>
              <a:rPr lang="en-US" sz="3200" b="1" dirty="0"/>
              <a:t>Modules</a:t>
            </a:r>
          </a:p>
        </p:txBody>
      </p:sp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657AFAC0-0F5F-48F6-A237-88CCCF65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040" y="2606038"/>
            <a:ext cx="1645920" cy="1645920"/>
          </a:xfrm>
          <a:prstGeom prst="rect">
            <a:avLst/>
          </a:prstGeom>
        </p:spPr>
      </p:pic>
      <p:pic>
        <p:nvPicPr>
          <p:cNvPr id="23" name="Graphic 22" descr="Books on shelf with solid fill">
            <a:extLst>
              <a:ext uri="{FF2B5EF4-FFF2-40B4-BE49-F238E27FC236}">
                <a16:creationId xmlns:a16="http://schemas.microsoft.com/office/drawing/2014/main" id="{13035496-C53D-29E8-46E5-55D761BC7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1328" y="2602399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2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CD15-E7C8-DEC4-943E-18BE7094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F0F5-C340-F72E-00F9-92E372AA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HPC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157A-3921-2743-399C-C60ED188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902110-D37C-5B90-8BD7-CA014724F256}"/>
              </a:ext>
            </a:extLst>
          </p:cNvPr>
          <p:cNvSpPr/>
          <p:nvPr/>
        </p:nvSpPr>
        <p:spPr>
          <a:xfrm>
            <a:off x="1423272" y="2188568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DF985-190F-86F7-FC60-4404432210BA}"/>
              </a:ext>
            </a:extLst>
          </p:cNvPr>
          <p:cNvSpPr txBox="1"/>
          <p:nvPr/>
        </p:nvSpPr>
        <p:spPr>
          <a:xfrm>
            <a:off x="1700488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2"/>
              </a:rPr>
              <a:t>Alpine Cluster</a:t>
            </a:r>
            <a:endParaRPr lang="en-US" sz="320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99CC305-B029-A8D4-8001-8A0E1D672DCD}"/>
              </a:ext>
            </a:extLst>
          </p:cNvPr>
          <p:cNvSpPr/>
          <p:nvPr/>
        </p:nvSpPr>
        <p:spPr>
          <a:xfrm>
            <a:off x="4845744" y="2188567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E0F10-B290-0CCF-7234-0B21F30A3AB2}"/>
              </a:ext>
            </a:extLst>
          </p:cNvPr>
          <p:cNvSpPr txBox="1"/>
          <p:nvPr/>
        </p:nvSpPr>
        <p:spPr>
          <a:xfrm>
            <a:off x="5138776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3"/>
              </a:rPr>
              <a:t>Data</a:t>
            </a:r>
          </a:p>
          <a:p>
            <a:pPr algn="ctr"/>
            <a:r>
              <a:rPr lang="en-US" sz="3200" b="1" dirty="0">
                <a:hlinkClick r:id="rId3"/>
              </a:rPr>
              <a:t>Storage</a:t>
            </a:r>
            <a:endParaRPr lang="en-US" sz="3200" b="1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F1EA01-F463-5A80-0529-746454734364}"/>
              </a:ext>
            </a:extLst>
          </p:cNvPr>
          <p:cNvSpPr/>
          <p:nvPr/>
        </p:nvSpPr>
        <p:spPr>
          <a:xfrm>
            <a:off x="8299848" y="2188567"/>
            <a:ext cx="2468880" cy="248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CB20B-188B-5097-B02E-F1EC4534F6A6}"/>
              </a:ext>
            </a:extLst>
          </p:cNvPr>
          <p:cNvSpPr txBox="1"/>
          <p:nvPr/>
        </p:nvSpPr>
        <p:spPr>
          <a:xfrm>
            <a:off x="8577064" y="4873877"/>
            <a:ext cx="1914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4"/>
              </a:rPr>
              <a:t>Software</a:t>
            </a:r>
          </a:p>
          <a:p>
            <a:pPr algn="ctr"/>
            <a:r>
              <a:rPr lang="en-US" sz="3200" b="1" dirty="0">
                <a:hlinkClick r:id="rId4"/>
              </a:rPr>
              <a:t>Modules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D292-3565-F14F-4759-CD7853C8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32" y="2328079"/>
            <a:ext cx="2194560" cy="2194560"/>
          </a:xfrm>
          <a:prstGeom prst="round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2D058A3-CD7F-489F-10A4-35F5223C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2328079"/>
            <a:ext cx="2194560" cy="21945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320D092-50B3-076C-9EC8-87B73A3C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08" y="2328079"/>
            <a:ext cx="2194560" cy="21945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2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13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14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15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C145-D098-FD24-E947-4F0C64D0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Web Portal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7C31-3326-8F64-911A-EFD61F92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F5B25-A05E-F85D-139B-0F3D15D52BF2}"/>
              </a:ext>
            </a:extLst>
          </p:cNvPr>
          <p:cNvGrpSpPr>
            <a:grpSpLocks noChangeAspect="1"/>
          </p:cNvGrpSpPr>
          <p:nvPr/>
        </p:nvGrpSpPr>
        <p:grpSpPr>
          <a:xfrm>
            <a:off x="1288473" y="1986742"/>
            <a:ext cx="9615053" cy="2884516"/>
            <a:chOff x="2286000" y="1063579"/>
            <a:chExt cx="4572000" cy="13716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9410037-71FB-92F3-9050-91D323338A39}"/>
                </a:ext>
              </a:extLst>
            </p:cNvPr>
            <p:cNvSpPr/>
            <p:nvPr/>
          </p:nvSpPr>
          <p:spPr>
            <a:xfrm>
              <a:off x="2286000" y="1063579"/>
              <a:ext cx="4572000" cy="1371600"/>
            </a:xfrm>
            <a:prstGeom prst="roundRect">
              <a:avLst>
                <a:gd name="adj" fmla="val 26923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The Open OnDemand Logo">
              <a:extLst>
                <a:ext uri="{FF2B5EF4-FFF2-40B4-BE49-F238E27FC236}">
                  <a16:creationId xmlns:a16="http://schemas.microsoft.com/office/drawing/2014/main" id="{CAC50604-9A07-28DC-B1D4-81A614B9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7489" y="1254079"/>
              <a:ext cx="3889022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02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5365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89523" y="2580044"/>
            <a:ext cx="40745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PetaLibrary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7FA-8119-E32C-3987-FD778D8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928C-C947-8FF6-A47C-A6E7E40BA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 – Copy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cp /pl/active/courses/2025_spring/CMCI_LL/txt-</a:t>
            </a:r>
            <a:r>
              <a:rPr lang="en-US" dirty="0" err="1"/>
              <a:t>files.tar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/scratch/alpine/$USER/txt-</a:t>
            </a:r>
            <a:r>
              <a:rPr lang="en-US" dirty="0" err="1"/>
              <a:t>files.tar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cp /pl/active/courses/2025_spring/CMCI_LL/</a:t>
            </a:r>
            <a:r>
              <a:rPr lang="en-US" dirty="0" err="1"/>
              <a:t>code.tar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/projects/$USER/</a:t>
            </a:r>
            <a:r>
              <a:rPr lang="en-US" dirty="0" err="1"/>
              <a:t>code.tar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59DF-98A4-EC06-493B-061C0F0C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30234-77D9-CDD0-A6B1-52C085CB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EF7E-E231-CCCA-05AF-099BC48B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99E5-2690-B640-F1A4-A3F41A4E5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 – extract or “unzip” files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cd /scratch/alpine/$USER</a:t>
            </a:r>
          </a:p>
          <a:p>
            <a:pPr marL="0" indent="0">
              <a:buNone/>
            </a:pPr>
            <a:r>
              <a:rPr lang="en-US" dirty="0"/>
              <a:t>$ tar -</a:t>
            </a:r>
            <a:r>
              <a:rPr lang="en-US" dirty="0" err="1"/>
              <a:t>xvf</a:t>
            </a:r>
            <a:r>
              <a:rPr lang="en-US" dirty="0"/>
              <a:t> txt-</a:t>
            </a:r>
            <a:r>
              <a:rPr lang="en-US" dirty="0" err="1"/>
              <a:t>files.tar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cd /projects/$USER</a:t>
            </a:r>
          </a:p>
          <a:p>
            <a:pPr marL="0" indent="0">
              <a:buNone/>
            </a:pPr>
            <a:r>
              <a:rPr lang="en-US" dirty="0"/>
              <a:t>$ tar -</a:t>
            </a:r>
            <a:r>
              <a:rPr lang="en-US" dirty="0" err="1"/>
              <a:t>xvf</a:t>
            </a:r>
            <a:r>
              <a:rPr lang="en-US" dirty="0"/>
              <a:t> </a:t>
            </a:r>
            <a:r>
              <a:rPr lang="en-US" dirty="0" err="1"/>
              <a:t>code.tar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EE48B-DA19-4A51-2EAF-97304172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624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https://github.com/ResearchComputing/Processing_Data_At_Scale</a:t>
            </a:r>
            <a:r>
              <a:rPr lang="en-US" sz="2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0039" y="1463040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94A8-7850-FDC0-3F6F-369CD83E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FAC51-B0E9-B4EE-A02F-6DDC2018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6813D0-62D9-6BD8-3B1A-50654A68ED94}"/>
              </a:ext>
            </a:extLst>
          </p:cNvPr>
          <p:cNvGrpSpPr/>
          <p:nvPr/>
        </p:nvGrpSpPr>
        <p:grpSpPr>
          <a:xfrm>
            <a:off x="1367586" y="1690688"/>
            <a:ext cx="2556144" cy="1188720"/>
            <a:chOff x="503737" y="1680711"/>
            <a:chExt cx="2556144" cy="1188720"/>
          </a:xfrm>
        </p:grpSpPr>
        <p:pic>
          <p:nvPicPr>
            <p:cNvPr id="6" name="Graphic 5" descr="Open folder with solid fill">
              <a:extLst>
                <a:ext uri="{FF2B5EF4-FFF2-40B4-BE49-F238E27FC236}">
                  <a16:creationId xmlns:a16="http://schemas.microsoft.com/office/drawing/2014/main" id="{4DBFA07D-00E6-330E-F05A-6304B556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737" y="1680711"/>
              <a:ext cx="1188720" cy="11887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4351A2-7AC2-1E45-C1E7-D761A134BA3E}"/>
                </a:ext>
              </a:extLst>
            </p:cNvPr>
            <p:cNvSpPr txBox="1"/>
            <p:nvPr/>
          </p:nvSpPr>
          <p:spPr>
            <a:xfrm>
              <a:off x="1576975" y="1982684"/>
              <a:ext cx="1482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cache/</a:t>
              </a:r>
            </a:p>
          </p:txBody>
        </p:sp>
      </p:grpSp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777495AF-2990-F3B1-CE7B-3B54ED468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4431" y="3075270"/>
            <a:ext cx="1188720" cy="118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E18086-BB62-7CE8-641D-BD36B716D2A9}"/>
              </a:ext>
            </a:extLst>
          </p:cNvPr>
          <p:cNvSpPr txBox="1"/>
          <p:nvPr/>
        </p:nvSpPr>
        <p:spPr>
          <a:xfrm>
            <a:off x="3987670" y="3377243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</a:rPr>
              <a:t>epub</a:t>
            </a:r>
            <a:r>
              <a:rPr lang="en-US" sz="3200" b="1" dirty="0">
                <a:solidFill>
                  <a:schemeClr val="accent2"/>
                </a:solidFill>
              </a:rPr>
              <a:t>/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1C29E0-05A1-EA93-3D08-900AA1FA4427}"/>
              </a:ext>
            </a:extLst>
          </p:cNvPr>
          <p:cNvGrpSpPr/>
          <p:nvPr/>
        </p:nvGrpSpPr>
        <p:grpSpPr>
          <a:xfrm>
            <a:off x="6294194" y="1462105"/>
            <a:ext cx="1188720" cy="3339606"/>
            <a:chOff x="4445285" y="1377088"/>
            <a:chExt cx="1188720" cy="3339606"/>
          </a:xfrm>
        </p:grpSpPr>
        <p:pic>
          <p:nvPicPr>
            <p:cNvPr id="12" name="Graphic 11" descr="Open folder with solid fill">
              <a:extLst>
                <a:ext uri="{FF2B5EF4-FFF2-40B4-BE49-F238E27FC236}">
                  <a16:creationId xmlns:a16="http://schemas.microsoft.com/office/drawing/2014/main" id="{1051F983-1FA0-EB93-0FDB-25B5EAEB6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5285" y="3527974"/>
              <a:ext cx="1188720" cy="1188720"/>
            </a:xfrm>
            <a:prstGeom prst="rect">
              <a:avLst/>
            </a:prstGeom>
          </p:spPr>
        </p:pic>
        <p:pic>
          <p:nvPicPr>
            <p:cNvPr id="18" name="Graphic 17" descr="Open folder with solid fill">
              <a:extLst>
                <a:ext uri="{FF2B5EF4-FFF2-40B4-BE49-F238E27FC236}">
                  <a16:creationId xmlns:a16="http://schemas.microsoft.com/office/drawing/2014/main" id="{8B83F455-CABC-60B4-886B-D374EBF7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5285" y="2452531"/>
              <a:ext cx="1188720" cy="1188720"/>
            </a:xfrm>
            <a:prstGeom prst="rect">
              <a:avLst/>
            </a:prstGeom>
          </p:spPr>
        </p:pic>
        <p:pic>
          <p:nvPicPr>
            <p:cNvPr id="19" name="Graphic 18" descr="Open folder with solid fill">
              <a:extLst>
                <a:ext uri="{FF2B5EF4-FFF2-40B4-BE49-F238E27FC236}">
                  <a16:creationId xmlns:a16="http://schemas.microsoft.com/office/drawing/2014/main" id="{19E300A3-A8E4-9DF1-0F7E-FEB15C0C8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5285" y="1377088"/>
              <a:ext cx="1188720" cy="1188720"/>
            </a:xfrm>
            <a:prstGeom prst="rect">
              <a:avLst/>
            </a:prstGeom>
          </p:spPr>
        </p:pic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B5D6FB6-138F-47A6-B9FD-A25031611C4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61946" y="2732361"/>
            <a:ext cx="952485" cy="937269"/>
          </a:xfrm>
          <a:prstGeom prst="bentConnector3">
            <a:avLst>
              <a:gd name="adj1" fmla="val 35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F129781D-216F-7F3D-D751-B8942EEBB2A7}"/>
              </a:ext>
            </a:extLst>
          </p:cNvPr>
          <p:cNvCxnSpPr>
            <a:cxnSpLocks/>
            <a:stCxn id="53" idx="2"/>
            <a:endCxn id="19" idx="1"/>
          </p:cNvCxnSpPr>
          <p:nvPr/>
        </p:nvCxnSpPr>
        <p:spPr>
          <a:xfrm rot="5400000" flipH="1" flipV="1">
            <a:off x="3869673" y="1689596"/>
            <a:ext cx="2057652" cy="2791389"/>
          </a:xfrm>
          <a:prstGeom prst="bentConnector4">
            <a:avLst>
              <a:gd name="adj1" fmla="val -11110"/>
              <a:gd name="adj2" fmla="val 76869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62EE7E9-AC6A-EDDB-4078-E817AE85CDA5}"/>
              </a:ext>
            </a:extLst>
          </p:cNvPr>
          <p:cNvSpPr/>
          <p:nvPr/>
        </p:nvSpPr>
        <p:spPr>
          <a:xfrm>
            <a:off x="3329184" y="3809918"/>
            <a:ext cx="347242" cy="304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C4158A-A662-3BA7-F5FA-A1155A8D705F}"/>
              </a:ext>
            </a:extLst>
          </p:cNvPr>
          <p:cNvCxnSpPr>
            <a:cxnSpLocks/>
          </p:cNvCxnSpPr>
          <p:nvPr/>
        </p:nvCxnSpPr>
        <p:spPr>
          <a:xfrm>
            <a:off x="5618609" y="3131908"/>
            <a:ext cx="64008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3CAD67-1473-334B-45AA-F97E706B8304}"/>
              </a:ext>
            </a:extLst>
          </p:cNvPr>
          <p:cNvCxnSpPr>
            <a:cxnSpLocks/>
          </p:cNvCxnSpPr>
          <p:nvPr/>
        </p:nvCxnSpPr>
        <p:spPr>
          <a:xfrm>
            <a:off x="5680647" y="4342872"/>
            <a:ext cx="64008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C27458-46E1-2DD5-3EB2-7DEDE7BFBAD3}"/>
              </a:ext>
            </a:extLst>
          </p:cNvPr>
          <p:cNvGrpSpPr/>
          <p:nvPr/>
        </p:nvGrpSpPr>
        <p:grpSpPr>
          <a:xfrm>
            <a:off x="5281452" y="3572305"/>
            <a:ext cx="914400" cy="456528"/>
            <a:chOff x="5281452" y="3443182"/>
            <a:chExt cx="914400" cy="45652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5F798-5BF6-01C6-F8F9-612431ADC618}"/>
                </a:ext>
              </a:extLst>
            </p:cNvPr>
            <p:cNvSpPr/>
            <p:nvPr/>
          </p:nvSpPr>
          <p:spPr>
            <a:xfrm>
              <a:off x="5281452" y="3474121"/>
              <a:ext cx="914400" cy="41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13CF5EE-02B7-2D47-EDB9-B3556F5A0926}"/>
                </a:ext>
              </a:extLst>
            </p:cNvPr>
            <p:cNvSpPr/>
            <p:nvPr/>
          </p:nvSpPr>
          <p:spPr>
            <a:xfrm rot="19413086">
              <a:off x="5398726" y="3443182"/>
              <a:ext cx="548640" cy="13716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DA8BF2-5313-6B3C-9026-7F3DFEE05BE5}"/>
                </a:ext>
              </a:extLst>
            </p:cNvPr>
            <p:cNvSpPr/>
            <p:nvPr/>
          </p:nvSpPr>
          <p:spPr>
            <a:xfrm rot="19413086">
              <a:off x="5434231" y="3762550"/>
              <a:ext cx="548640" cy="13716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9CF6983-8403-8B31-3323-4AA67BD3FFD3}"/>
              </a:ext>
            </a:extLst>
          </p:cNvPr>
          <p:cNvSpPr txBox="1"/>
          <p:nvPr/>
        </p:nvSpPr>
        <p:spPr>
          <a:xfrm>
            <a:off x="7379242" y="1764075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1/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E7697A-EDE5-DD8A-54D9-B2AEAABC24E5}"/>
              </a:ext>
            </a:extLst>
          </p:cNvPr>
          <p:cNvSpPr txBox="1"/>
          <p:nvPr/>
        </p:nvSpPr>
        <p:spPr>
          <a:xfrm>
            <a:off x="7379242" y="2903322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2/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57B892-4559-1C66-F333-001C4FB66152}"/>
              </a:ext>
            </a:extLst>
          </p:cNvPr>
          <p:cNvSpPr txBox="1"/>
          <p:nvPr/>
        </p:nvSpPr>
        <p:spPr>
          <a:xfrm>
            <a:off x="7379242" y="3971602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accent5"/>
                </a:solidFill>
              </a:rPr>
              <a:t>n</a:t>
            </a:r>
            <a:r>
              <a:rPr lang="en-US" sz="3200" b="1" dirty="0">
                <a:solidFill>
                  <a:schemeClr val="accent5"/>
                </a:solidFill>
              </a:rPr>
              <a:t>/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5AD007-3BE8-8DF5-FC5C-A7AE066DFD5D}"/>
              </a:ext>
            </a:extLst>
          </p:cNvPr>
          <p:cNvGrpSpPr/>
          <p:nvPr/>
        </p:nvGrpSpPr>
        <p:grpSpPr>
          <a:xfrm>
            <a:off x="8125493" y="1599262"/>
            <a:ext cx="2343906" cy="914400"/>
            <a:chOff x="8183503" y="1599262"/>
            <a:chExt cx="2343906" cy="914400"/>
          </a:xfrm>
        </p:grpSpPr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1A7DE572-AB98-88B6-A573-924DEBE5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83503" y="1599262"/>
              <a:ext cx="914400" cy="9144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25B4C2-CF16-9C4E-36D4-B8999C7EE922}"/>
                </a:ext>
              </a:extLst>
            </p:cNvPr>
            <p:cNvSpPr txBox="1"/>
            <p:nvPr/>
          </p:nvSpPr>
          <p:spPr>
            <a:xfrm>
              <a:off x="9069574" y="1764075"/>
              <a:ext cx="1457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pg1.txt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DC2081-1A23-EB9C-308D-759963BEA645}"/>
              </a:ext>
            </a:extLst>
          </p:cNvPr>
          <p:cNvGrpSpPr/>
          <p:nvPr/>
        </p:nvGrpSpPr>
        <p:grpSpPr>
          <a:xfrm>
            <a:off x="8125493" y="2703025"/>
            <a:ext cx="2343906" cy="914400"/>
            <a:chOff x="8183503" y="1599262"/>
            <a:chExt cx="2343906" cy="914400"/>
          </a:xfrm>
        </p:grpSpPr>
        <p:pic>
          <p:nvPicPr>
            <p:cNvPr id="79" name="Graphic 78" descr="Document with solid fill">
              <a:extLst>
                <a:ext uri="{FF2B5EF4-FFF2-40B4-BE49-F238E27FC236}">
                  <a16:creationId xmlns:a16="http://schemas.microsoft.com/office/drawing/2014/main" id="{F1EB6607-A920-98C5-EA65-38AA292D0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83503" y="1599262"/>
              <a:ext cx="914400" cy="91440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B618F5-C8F7-2B10-54DC-BDBE14134145}"/>
                </a:ext>
              </a:extLst>
            </p:cNvPr>
            <p:cNvSpPr txBox="1"/>
            <p:nvPr/>
          </p:nvSpPr>
          <p:spPr>
            <a:xfrm>
              <a:off x="9069574" y="1764075"/>
              <a:ext cx="1457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pg2.txt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33612F-18C0-2173-0D9E-506B9770D3BB}"/>
              </a:ext>
            </a:extLst>
          </p:cNvPr>
          <p:cNvGrpSpPr/>
          <p:nvPr/>
        </p:nvGrpSpPr>
        <p:grpSpPr>
          <a:xfrm>
            <a:off x="8123704" y="3806789"/>
            <a:ext cx="2361540" cy="914400"/>
            <a:chOff x="8183503" y="1599262"/>
            <a:chExt cx="2361540" cy="914400"/>
          </a:xfrm>
        </p:grpSpPr>
        <p:pic>
          <p:nvPicPr>
            <p:cNvPr id="82" name="Graphic 81" descr="Document with solid fill">
              <a:extLst>
                <a:ext uri="{FF2B5EF4-FFF2-40B4-BE49-F238E27FC236}">
                  <a16:creationId xmlns:a16="http://schemas.microsoft.com/office/drawing/2014/main" id="{5A824DF3-67D7-FEA9-FA28-F7577E5E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83503" y="1599262"/>
              <a:ext cx="914400" cy="9144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02B601-1A83-A6EF-6406-F9B6A50CEF4C}"/>
                </a:ext>
              </a:extLst>
            </p:cNvPr>
            <p:cNvSpPr txBox="1"/>
            <p:nvPr/>
          </p:nvSpPr>
          <p:spPr>
            <a:xfrm>
              <a:off x="9069574" y="1764075"/>
              <a:ext cx="14754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/>
                <a:t>pg</a:t>
              </a:r>
              <a:r>
                <a:rPr lang="en-US" sz="3200" b="1" i="1" dirty="0" err="1">
                  <a:solidFill>
                    <a:schemeClr val="accent5"/>
                  </a:solidFill>
                </a:rPr>
                <a:t>n</a:t>
              </a:r>
              <a:r>
                <a:rPr lang="en-US" sz="3200" b="1" dirty="0" err="1"/>
                <a:t>.txt</a:t>
              </a:r>
              <a:endParaRPr lang="en-US" sz="3200" b="1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FD6CABA-49CF-7110-427D-5C36DDC1B2E7}"/>
              </a:ext>
            </a:extLst>
          </p:cNvPr>
          <p:cNvSpPr txBox="1"/>
          <p:nvPr/>
        </p:nvSpPr>
        <p:spPr>
          <a:xfrm>
            <a:off x="1256951" y="5053682"/>
            <a:ext cx="9678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/scratch/alpine/$USER/</a:t>
            </a:r>
            <a:r>
              <a:rPr lang="en-US" sz="3600" b="1" dirty="0">
                <a:solidFill>
                  <a:schemeClr val="accent1"/>
                </a:solidFill>
              </a:rPr>
              <a:t>cache/</a:t>
            </a:r>
            <a:r>
              <a:rPr lang="en-US" sz="3600" b="1" dirty="0" err="1">
                <a:solidFill>
                  <a:schemeClr val="accent2"/>
                </a:solidFill>
              </a:rPr>
              <a:t>epub</a:t>
            </a:r>
            <a:r>
              <a:rPr lang="en-US" sz="3600" b="1" dirty="0">
                <a:solidFill>
                  <a:schemeClr val="accent2"/>
                </a:solidFill>
              </a:rPr>
              <a:t>/</a:t>
            </a:r>
            <a:r>
              <a:rPr lang="en-US" sz="3600" b="1" i="1" dirty="0">
                <a:solidFill>
                  <a:schemeClr val="accent5"/>
                </a:solidFill>
              </a:rPr>
              <a:t>n</a:t>
            </a:r>
            <a:r>
              <a:rPr lang="en-US" sz="3600" b="1" dirty="0">
                <a:solidFill>
                  <a:schemeClr val="accent5"/>
                </a:solidFill>
              </a:rPr>
              <a:t>/</a:t>
            </a:r>
            <a:r>
              <a:rPr lang="en-US" sz="3600" b="1" dirty="0" err="1"/>
              <a:t>pg</a:t>
            </a:r>
            <a:r>
              <a:rPr lang="en-US" sz="3600" b="1" i="1" dirty="0" err="1">
                <a:solidFill>
                  <a:schemeClr val="accent5"/>
                </a:solidFill>
              </a:rPr>
              <a:t>n</a:t>
            </a:r>
            <a:r>
              <a:rPr lang="en-US" sz="3600" b="1" dirty="0" err="1"/>
              <a:t>.txt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3314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A57E-D7F4-9D81-6447-4F631649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counting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F86-5772-396F-86BF-D1F168447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solidFill>
                  <a:schemeClr val="accent1"/>
                </a:solidFill>
              </a:rPr>
              <a:t>wc</a:t>
            </a:r>
            <a:r>
              <a:rPr lang="en-US" sz="5400" dirty="0">
                <a:solidFill>
                  <a:schemeClr val="accent1"/>
                </a:solidFill>
              </a:rPr>
              <a:t> -w &lt;file 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98133-880F-11EA-55FE-BF035465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C88-55D5-AAC5-53EB-EE49AA2D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lang="en-US" dirty="0"/>
          </a:p>
        </p:txBody>
      </p:sp>
      <p:sp>
        <p:nvSpPr>
          <p:cNvPr id="6" name="Google Shape;418;p43">
            <a:extLst>
              <a:ext uri="{FF2B5EF4-FFF2-40B4-BE49-F238E27FC236}">
                <a16:creationId xmlns:a16="http://schemas.microsoft.com/office/drawing/2014/main" id="{549AC956-14EB-7A28-3E05-7BC3C33B1571}"/>
              </a:ext>
            </a:extLst>
          </p:cNvPr>
          <p:cNvSpPr txBox="1"/>
          <p:nvPr/>
        </p:nvSpPr>
        <p:spPr>
          <a:xfrm>
            <a:off x="838200" y="1891183"/>
            <a:ext cx="5257800" cy="370611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--&lt;option&gt;=&lt;value&gt; 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sz="2400" b="1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34A326C-E051-5A51-EDA3-25BD63E5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7216"/>
            <a:ext cx="2743200" cy="365125"/>
          </a:xfrm>
        </p:spPr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496A82-4EB5-5079-48F9-B38CAA6A4BC6}"/>
              </a:ext>
            </a:extLst>
          </p:cNvPr>
          <p:cNvGrpSpPr/>
          <p:nvPr/>
        </p:nvGrpSpPr>
        <p:grpSpPr>
          <a:xfrm>
            <a:off x="7920182" y="2053063"/>
            <a:ext cx="2743200" cy="3382359"/>
            <a:chOff x="7920182" y="2372642"/>
            <a:chExt cx="2743200" cy="338235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E29D721-462D-4E4A-E980-911908D6D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182" y="2372642"/>
              <a:ext cx="2743200" cy="27432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46B83B-B5CA-992A-AB31-CF6002E78208}"/>
                </a:ext>
              </a:extLst>
            </p:cNvPr>
            <p:cNvSpPr txBox="1"/>
            <p:nvPr/>
          </p:nvSpPr>
          <p:spPr>
            <a:xfrm>
              <a:off x="8320618" y="5231781"/>
              <a:ext cx="1942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hlinkClick r:id="rId4"/>
                </a:rPr>
                <a:t>Batch Jobs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850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2969-88C7-364B-6EA7-10D7314E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 err="1"/>
              <a:t>job.sh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57D17-FD12-CD71-7DF9-53854200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C109-3C13-7E3C-DDC8-A445DE8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sp>
        <p:nvSpPr>
          <p:cNvPr id="6" name="Google Shape;427;p44">
            <a:extLst>
              <a:ext uri="{FF2B5EF4-FFF2-40B4-BE49-F238E27FC236}">
                <a16:creationId xmlns:a16="http://schemas.microsoft.com/office/drawing/2014/main" id="{A0A1E280-8EE8-9C41-C1B0-AFBBC09F8709}"/>
              </a:ext>
            </a:extLst>
          </p:cNvPr>
          <p:cNvSpPr txBox="1"/>
          <p:nvPr/>
        </p:nvSpPr>
        <p:spPr>
          <a:xfrm>
            <a:off x="838200" y="1496716"/>
            <a:ext cx="10515600" cy="4321671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--nodes=1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--time=00:20:00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endParaRPr lang="en-US"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--output=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slurm_logs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/serial-%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endParaRPr lang="en-US"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JOB=$SLURM_JOB_ID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TASK=0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START=0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END=10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./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count_words.sh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"$JOB" "$TASK" "$START" "$END"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58777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56DF-D158-627D-A284-588CFD57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Batch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530D0-A6E5-9BE0-D9DB-F3C986A1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AC8C8B-EC47-218A-6214-3B8924B7ABE2}"/>
              </a:ext>
            </a:extLst>
          </p:cNvPr>
          <p:cNvGrpSpPr/>
          <p:nvPr/>
        </p:nvGrpSpPr>
        <p:grpSpPr>
          <a:xfrm>
            <a:off x="1069178" y="1634385"/>
            <a:ext cx="3636619" cy="3339847"/>
            <a:chOff x="527419" y="1759076"/>
            <a:chExt cx="3636619" cy="3339847"/>
          </a:xfrm>
        </p:grpSpPr>
        <p:pic>
          <p:nvPicPr>
            <p:cNvPr id="6" name="Google Shape;210;p30">
              <a:extLst>
                <a:ext uri="{FF2B5EF4-FFF2-40B4-BE49-F238E27FC236}">
                  <a16:creationId xmlns:a16="http://schemas.microsoft.com/office/drawing/2014/main" id="{56AFA2C4-DB81-B70D-B93D-B3DF3D50D9F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7419" y="2240350"/>
              <a:ext cx="2377292" cy="2377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ight Arrow Callout 7">
              <a:extLst>
                <a:ext uri="{FF2B5EF4-FFF2-40B4-BE49-F238E27FC236}">
                  <a16:creationId xmlns:a16="http://schemas.microsoft.com/office/drawing/2014/main" id="{FAE0D5BC-2672-1C53-7BC6-B111BF70D29E}"/>
                </a:ext>
              </a:extLst>
            </p:cNvPr>
            <p:cNvSpPr/>
            <p:nvPr/>
          </p:nvSpPr>
          <p:spPr>
            <a:xfrm>
              <a:off x="553195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8595D7-0E35-ED10-14F9-CDEF3B822561}"/>
                </a:ext>
              </a:extLst>
            </p:cNvPr>
            <p:cNvGrpSpPr/>
            <p:nvPr/>
          </p:nvGrpSpPr>
          <p:grpSpPr>
            <a:xfrm>
              <a:off x="540307" y="1873650"/>
              <a:ext cx="2351516" cy="707886"/>
              <a:chOff x="540307" y="1873650"/>
              <a:chExt cx="2351516" cy="70788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9716BB-E11A-8372-3152-93E2D6181A4D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087AAD-2ACE-D318-D7EC-AFF62268DE25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39D5CC-545B-0AA7-046C-FF64337B139A}"/>
                </a:ext>
              </a:extLst>
            </p:cNvPr>
            <p:cNvSpPr txBox="1"/>
            <p:nvPr/>
          </p:nvSpPr>
          <p:spPr>
            <a:xfrm>
              <a:off x="553195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62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6C64-1E8A-A29F-A364-EB48102B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4AB8-9350-492B-3B78-31A3451A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Batch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555F0-E461-FB78-FE65-9AC0EDE4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CC0B1-F275-029A-0682-F36B7B01E9A2}"/>
              </a:ext>
            </a:extLst>
          </p:cNvPr>
          <p:cNvGrpSpPr/>
          <p:nvPr/>
        </p:nvGrpSpPr>
        <p:grpSpPr>
          <a:xfrm>
            <a:off x="1069178" y="1634385"/>
            <a:ext cx="7475286" cy="3339847"/>
            <a:chOff x="527419" y="1759076"/>
            <a:chExt cx="7475286" cy="3339847"/>
          </a:xfrm>
        </p:grpSpPr>
        <p:pic>
          <p:nvPicPr>
            <p:cNvPr id="6" name="Google Shape;210;p30">
              <a:extLst>
                <a:ext uri="{FF2B5EF4-FFF2-40B4-BE49-F238E27FC236}">
                  <a16:creationId xmlns:a16="http://schemas.microsoft.com/office/drawing/2014/main" id="{28105D0D-EA86-F54C-DA4B-CDA3C6217E0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7419" y="2240350"/>
              <a:ext cx="2377292" cy="237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3BBE3CF-00D5-8FCB-093C-A1C6A87F6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9"/>
            <a:stretch/>
          </p:blipFill>
          <p:spPr bwMode="auto">
            <a:xfrm>
              <a:off x="4705705" y="2847708"/>
              <a:ext cx="1698054" cy="136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Callout 7">
              <a:extLst>
                <a:ext uri="{FF2B5EF4-FFF2-40B4-BE49-F238E27FC236}">
                  <a16:creationId xmlns:a16="http://schemas.microsoft.com/office/drawing/2014/main" id="{64ED34E8-5FA4-E314-6EA7-6CD3B4D368B8}"/>
                </a:ext>
              </a:extLst>
            </p:cNvPr>
            <p:cNvSpPr/>
            <p:nvPr/>
          </p:nvSpPr>
          <p:spPr>
            <a:xfrm>
              <a:off x="553195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D56A8E-75FE-C994-F26B-5C645AAD321B}"/>
                </a:ext>
              </a:extLst>
            </p:cNvPr>
            <p:cNvGrpSpPr/>
            <p:nvPr/>
          </p:nvGrpSpPr>
          <p:grpSpPr>
            <a:xfrm>
              <a:off x="540307" y="1873650"/>
              <a:ext cx="2351516" cy="707886"/>
              <a:chOff x="540307" y="1873650"/>
              <a:chExt cx="2351516" cy="70788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8A5198-9991-FFAE-961F-C7CEC6CF1102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ACEF6A3-A445-8F12-7EA4-B336643B54C7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67B6B8-8866-FAB6-B133-F9FCE92227E8}"/>
                </a:ext>
              </a:extLst>
            </p:cNvPr>
            <p:cNvSpPr txBox="1"/>
            <p:nvPr/>
          </p:nvSpPr>
          <p:spPr>
            <a:xfrm>
              <a:off x="553195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Login Node</a:t>
              </a:r>
            </a:p>
          </p:txBody>
        </p:sp>
        <p:sp>
          <p:nvSpPr>
            <p:cNvPr id="11" name="Right Arrow Callout 10">
              <a:extLst>
                <a:ext uri="{FF2B5EF4-FFF2-40B4-BE49-F238E27FC236}">
                  <a16:creationId xmlns:a16="http://schemas.microsoft.com/office/drawing/2014/main" id="{758A40C3-3A32-7FE0-9731-5643137744F8}"/>
                </a:ext>
              </a:extLst>
            </p:cNvPr>
            <p:cNvSpPr/>
            <p:nvPr/>
          </p:nvSpPr>
          <p:spPr>
            <a:xfrm>
              <a:off x="4391862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C51A4FE-2013-2FF0-46E1-CD5E2419FF5D}"/>
                </a:ext>
              </a:extLst>
            </p:cNvPr>
            <p:cNvGrpSpPr/>
            <p:nvPr/>
          </p:nvGrpSpPr>
          <p:grpSpPr>
            <a:xfrm>
              <a:off x="4378974" y="1873650"/>
              <a:ext cx="2351516" cy="707886"/>
              <a:chOff x="540307" y="1873650"/>
              <a:chExt cx="2351516" cy="70788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67DE46-CE37-BADB-FDB8-E5A6B42DBEF0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2227E90-F803-3AB0-85A9-A28DE5F9D8C1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CACAE-042E-C292-67FE-C1D2C83DB3AF}"/>
                </a:ext>
              </a:extLst>
            </p:cNvPr>
            <p:cNvSpPr txBox="1"/>
            <p:nvPr/>
          </p:nvSpPr>
          <p:spPr>
            <a:xfrm>
              <a:off x="4391862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Submit Job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E461AFA-15E2-AA38-CA02-4FB48483206B}"/>
              </a:ext>
            </a:extLst>
          </p:cNvPr>
          <p:cNvSpPr txBox="1"/>
          <p:nvPr/>
        </p:nvSpPr>
        <p:spPr>
          <a:xfrm>
            <a:off x="1593120" y="5298669"/>
            <a:ext cx="9005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3200" dirty="0" err="1"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32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&lt;other-directives&gt;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B32498A-EF00-B7AE-54FE-F48E0807CDC5}"/>
              </a:ext>
            </a:extLst>
          </p:cNvPr>
          <p:cNvSpPr/>
          <p:nvPr/>
        </p:nvSpPr>
        <p:spPr>
          <a:xfrm>
            <a:off x="1082066" y="5133857"/>
            <a:ext cx="10040756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0C90-C50A-8F4A-5E8E-22AFBD2B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A442-1F97-E2CA-B905-2D22C300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Batch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E42CA-C69F-DA7A-3E25-DBEA6D8D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4EFB24-A3D1-5F81-2E79-7AF6BB36732C}"/>
              </a:ext>
            </a:extLst>
          </p:cNvPr>
          <p:cNvGrpSpPr/>
          <p:nvPr/>
        </p:nvGrpSpPr>
        <p:grpSpPr>
          <a:xfrm>
            <a:off x="1069178" y="1634385"/>
            <a:ext cx="10053644" cy="3339847"/>
            <a:chOff x="527419" y="1759076"/>
            <a:chExt cx="10053644" cy="3339847"/>
          </a:xfrm>
        </p:grpSpPr>
        <p:pic>
          <p:nvPicPr>
            <p:cNvPr id="6" name="Google Shape;210;p30">
              <a:extLst>
                <a:ext uri="{FF2B5EF4-FFF2-40B4-BE49-F238E27FC236}">
                  <a16:creationId xmlns:a16="http://schemas.microsoft.com/office/drawing/2014/main" id="{7862301C-4562-9561-1F53-4F58AADEFB8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7419" y="2240350"/>
              <a:ext cx="2377292" cy="237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767AB05-1566-ECBE-F9EC-9DB5C911CD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9"/>
            <a:stretch/>
          </p:blipFill>
          <p:spPr bwMode="auto">
            <a:xfrm>
              <a:off x="4705705" y="2847708"/>
              <a:ext cx="1698054" cy="136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Callout 7">
              <a:extLst>
                <a:ext uri="{FF2B5EF4-FFF2-40B4-BE49-F238E27FC236}">
                  <a16:creationId xmlns:a16="http://schemas.microsoft.com/office/drawing/2014/main" id="{99E14101-9675-B0B4-4872-188AE022FBCD}"/>
                </a:ext>
              </a:extLst>
            </p:cNvPr>
            <p:cNvSpPr/>
            <p:nvPr/>
          </p:nvSpPr>
          <p:spPr>
            <a:xfrm>
              <a:off x="553195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4DA4C-2F9A-111B-483F-6D4A071E6B05}"/>
                </a:ext>
              </a:extLst>
            </p:cNvPr>
            <p:cNvGrpSpPr/>
            <p:nvPr/>
          </p:nvGrpSpPr>
          <p:grpSpPr>
            <a:xfrm>
              <a:off x="540307" y="1873650"/>
              <a:ext cx="2351516" cy="707886"/>
              <a:chOff x="540307" y="1873650"/>
              <a:chExt cx="2351516" cy="70788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3D31BC-736B-AECE-A23A-BE756A69E724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4B5029D-7C39-7BB1-E452-E7E1200347E9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B0B55-713A-486C-7405-FE496F983B7D}"/>
                </a:ext>
              </a:extLst>
            </p:cNvPr>
            <p:cNvSpPr txBox="1"/>
            <p:nvPr/>
          </p:nvSpPr>
          <p:spPr>
            <a:xfrm>
              <a:off x="553195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Login Node</a:t>
              </a:r>
            </a:p>
          </p:txBody>
        </p:sp>
        <p:sp>
          <p:nvSpPr>
            <p:cNvPr id="11" name="Right Arrow Callout 10">
              <a:extLst>
                <a:ext uri="{FF2B5EF4-FFF2-40B4-BE49-F238E27FC236}">
                  <a16:creationId xmlns:a16="http://schemas.microsoft.com/office/drawing/2014/main" id="{A16E41C1-E889-99E2-7EDA-44CC4D562C80}"/>
                </a:ext>
              </a:extLst>
            </p:cNvPr>
            <p:cNvSpPr/>
            <p:nvPr/>
          </p:nvSpPr>
          <p:spPr>
            <a:xfrm>
              <a:off x="4391862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B04054-A650-63DC-1075-0BF790D00505}"/>
                </a:ext>
              </a:extLst>
            </p:cNvPr>
            <p:cNvGrpSpPr/>
            <p:nvPr/>
          </p:nvGrpSpPr>
          <p:grpSpPr>
            <a:xfrm>
              <a:off x="4378974" y="1873650"/>
              <a:ext cx="2351516" cy="707886"/>
              <a:chOff x="540307" y="1873650"/>
              <a:chExt cx="2351516" cy="70788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697200-AD5F-E9EF-F0A7-1AAC3C68DF0E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CF4CED7-1BAA-4BC0-42DC-FC2E8D8D94F9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56D68A-FB69-E1F6-309B-EC4B98C3A39F}"/>
                </a:ext>
              </a:extLst>
            </p:cNvPr>
            <p:cNvSpPr txBox="1"/>
            <p:nvPr/>
          </p:nvSpPr>
          <p:spPr>
            <a:xfrm>
              <a:off x="4391862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Submit Job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396CD6-D1FB-72DE-FB92-C79F5311CD5B}"/>
                </a:ext>
              </a:extLst>
            </p:cNvPr>
            <p:cNvSpPr/>
            <p:nvPr/>
          </p:nvSpPr>
          <p:spPr>
            <a:xfrm>
              <a:off x="8225377" y="1764791"/>
              <a:ext cx="2338626" cy="333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B2E74-23DA-CC20-7A45-7232DFBBCB3F}"/>
                </a:ext>
              </a:extLst>
            </p:cNvPr>
            <p:cNvSpPr txBox="1"/>
            <p:nvPr/>
          </p:nvSpPr>
          <p:spPr>
            <a:xfrm>
              <a:off x="8242436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Job Queue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2C02E7-13F7-5A29-24E8-D69F7483F1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30" y="2757570"/>
              <a:ext cx="1645920" cy="1546836"/>
              <a:chOff x="8412658" y="2617108"/>
              <a:chExt cx="1929294" cy="181315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9A8D638-618B-76A7-F5A1-28E92EC50C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12658" y="2617108"/>
                <a:ext cx="1078992" cy="1082299"/>
                <a:chOff x="4726983" y="2457616"/>
                <a:chExt cx="2062421" cy="1993113"/>
              </a:xfrm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BF9CACA9-E975-A904-13F4-35D4E619C774}"/>
                    </a:ext>
                  </a:extLst>
                </p:cNvPr>
                <p:cNvSpPr/>
                <p:nvPr/>
              </p:nvSpPr>
              <p:spPr>
                <a:xfrm>
                  <a:off x="4726983" y="2457616"/>
                  <a:ext cx="2062421" cy="1993113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EFA01FDF-57E2-8728-53EF-ABE9A9FBB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5767" y="2671746"/>
                  <a:ext cx="1564852" cy="1564852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09BB21A-842A-0094-345E-09C8B1489DCE}"/>
                  </a:ext>
                </a:extLst>
              </p:cNvPr>
              <p:cNvGrpSpPr/>
              <p:nvPr/>
            </p:nvGrpSpPr>
            <p:grpSpPr>
              <a:xfrm>
                <a:off x="9262960" y="3347959"/>
                <a:ext cx="1078992" cy="1082299"/>
                <a:chOff x="9174826" y="3192427"/>
                <a:chExt cx="1078992" cy="1082299"/>
              </a:xfrm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27C8AA8D-D182-110C-00DF-A910322DF01E}"/>
                    </a:ext>
                  </a:extLst>
                </p:cNvPr>
                <p:cNvSpPr/>
                <p:nvPr/>
              </p:nvSpPr>
              <p:spPr>
                <a:xfrm>
                  <a:off x="9174826" y="3192427"/>
                  <a:ext cx="1078992" cy="1082299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" name="Graphic 22" descr="Stopwatch with solid fill">
                  <a:extLst>
                    <a:ext uri="{FF2B5EF4-FFF2-40B4-BE49-F238E27FC236}">
                      <a16:creationId xmlns:a16="http://schemas.microsoft.com/office/drawing/2014/main" id="{386B8874-F64F-51EE-9E26-AC46048786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2842" y="3322096"/>
                  <a:ext cx="822960" cy="8229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20F413-20D8-5601-3BDC-5C5806C02CA4}"/>
                </a:ext>
              </a:extLst>
            </p:cNvPr>
            <p:cNvGrpSpPr/>
            <p:nvPr/>
          </p:nvGrpSpPr>
          <p:grpSpPr>
            <a:xfrm>
              <a:off x="8205444" y="1891581"/>
              <a:ext cx="2351516" cy="707886"/>
              <a:chOff x="540307" y="1873650"/>
              <a:chExt cx="2351516" cy="707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912F6F-8A99-7CD5-599D-C0701F34B551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DFDE594-EA79-D265-BC8C-96510105B464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FC52ABE-B2FF-04AA-18D8-008000E591F3}"/>
              </a:ext>
            </a:extLst>
          </p:cNvPr>
          <p:cNvSpPr txBox="1"/>
          <p:nvPr/>
        </p:nvSpPr>
        <p:spPr>
          <a:xfrm>
            <a:off x="1147920" y="5298670"/>
            <a:ext cx="5123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3200" dirty="0" err="1"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3200" dirty="0">
                <a:latin typeface="Consolas"/>
                <a:ea typeface="Consolas"/>
                <a:cs typeface="Consolas"/>
                <a:sym typeface="Consolas"/>
              </a:rPr>
              <a:t> -u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&lt;username&gt;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C7642E8-77DD-8F42-C2A4-EF7BE5BCC685}"/>
              </a:ext>
            </a:extLst>
          </p:cNvPr>
          <p:cNvSpPr/>
          <p:nvPr/>
        </p:nvSpPr>
        <p:spPr>
          <a:xfrm>
            <a:off x="1082066" y="5133857"/>
            <a:ext cx="10040756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490D75-2DFE-C50F-08BF-22332EF9E2E4}"/>
              </a:ext>
            </a:extLst>
          </p:cNvPr>
          <p:cNvSpPr txBox="1"/>
          <p:nvPr/>
        </p:nvSpPr>
        <p:spPr>
          <a:xfrm>
            <a:off x="6295348" y="5298670"/>
            <a:ext cx="5123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3200" dirty="0" err="1"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3200" dirty="0">
                <a:latin typeface="Consolas"/>
                <a:ea typeface="Consolas"/>
                <a:cs typeface="Consolas"/>
                <a:sym typeface="Consolas"/>
              </a:rPr>
              <a:t> -u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&lt;username&gt;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83C243-9995-D711-382E-BF26743345C9}"/>
              </a:ext>
            </a:extLst>
          </p:cNvPr>
          <p:cNvSpPr/>
          <p:nvPr/>
        </p:nvSpPr>
        <p:spPr>
          <a:xfrm>
            <a:off x="6056724" y="5133857"/>
            <a:ext cx="9144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6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8DD6-3D3C-9BD8-4BAF-EB513741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Cores !=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0504-B705-9FF6-044C-37C56A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A8896A-B644-AA30-613A-C19660A56E04}"/>
              </a:ext>
            </a:extLst>
          </p:cNvPr>
          <p:cNvGrpSpPr>
            <a:grpSpLocks noChangeAspect="1"/>
          </p:cNvGrpSpPr>
          <p:nvPr/>
        </p:nvGrpSpPr>
        <p:grpSpPr>
          <a:xfrm>
            <a:off x="3980543" y="1941285"/>
            <a:ext cx="3834317" cy="3749040"/>
            <a:chOff x="3980543" y="1941286"/>
            <a:chExt cx="2901043" cy="2836523"/>
          </a:xfrm>
        </p:grpSpPr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0BDD8F12-BF6C-ECCA-4B8F-12A8706F6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0543" y="3290095"/>
              <a:ext cx="1487714" cy="1487714"/>
            </a:xfrm>
            <a:prstGeom prst="rect">
              <a:avLst/>
            </a:prstGeom>
          </p:spPr>
        </p:pic>
        <p:pic>
          <p:nvPicPr>
            <p:cNvPr id="10" name="Graphic 9" descr="Processor with solid fill">
              <a:extLst>
                <a:ext uri="{FF2B5EF4-FFF2-40B4-BE49-F238E27FC236}">
                  <a16:creationId xmlns:a16="http://schemas.microsoft.com/office/drawing/2014/main" id="{07A246FB-4EF3-BEBB-1C8E-B1262D14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0543" y="1941286"/>
              <a:ext cx="1487714" cy="1487714"/>
            </a:xfrm>
            <a:prstGeom prst="rect">
              <a:avLst/>
            </a:prstGeom>
          </p:spPr>
        </p:pic>
        <p:pic>
          <p:nvPicPr>
            <p:cNvPr id="11" name="Graphic 10" descr="Processor with solid fill">
              <a:extLst>
                <a:ext uri="{FF2B5EF4-FFF2-40B4-BE49-F238E27FC236}">
                  <a16:creationId xmlns:a16="http://schemas.microsoft.com/office/drawing/2014/main" id="{E8C6C9FB-DB07-2C95-1132-8D3D459A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3872" y="3290095"/>
              <a:ext cx="1487714" cy="1487714"/>
            </a:xfrm>
            <a:prstGeom prst="rect">
              <a:avLst/>
            </a:prstGeom>
          </p:spPr>
        </p:pic>
        <p:pic>
          <p:nvPicPr>
            <p:cNvPr id="12" name="Graphic 11" descr="Processor with solid fill">
              <a:extLst>
                <a:ext uri="{FF2B5EF4-FFF2-40B4-BE49-F238E27FC236}">
                  <a16:creationId xmlns:a16="http://schemas.microsoft.com/office/drawing/2014/main" id="{07F3F125-3CDD-A68D-64AF-CA252DB9E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2057" y="1941286"/>
              <a:ext cx="1487714" cy="1487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13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7107-FD63-3C5A-931B-D01E0BD5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5"/>
            <a:ext cx="10515600" cy="1325563"/>
          </a:xfrm>
        </p:spPr>
        <p:txBody>
          <a:bodyPr/>
          <a:lstStyle/>
          <a:p>
            <a:r>
              <a:rPr lang="en-US" dirty="0"/>
              <a:t>Checking Job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68F90-C29C-92B8-8CDB-03DAFA15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/>
          </a:p>
        </p:txBody>
      </p:sp>
      <p:sp>
        <p:nvSpPr>
          <p:cNvPr id="7" name="Google Shape;525;p53">
            <a:extLst>
              <a:ext uri="{FF2B5EF4-FFF2-40B4-BE49-F238E27FC236}">
                <a16:creationId xmlns:a16="http://schemas.microsoft.com/office/drawing/2014/main" id="{5D84A3AA-B607-E8D8-B14E-9655F494AA9B}"/>
              </a:ext>
            </a:extLst>
          </p:cNvPr>
          <p:cNvSpPr/>
          <p:nvPr/>
        </p:nvSpPr>
        <p:spPr>
          <a:xfrm>
            <a:off x="977909" y="1462086"/>
            <a:ext cx="6099462" cy="104565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F10AD-F6AE-0636-ED81-DD3490A62896}"/>
              </a:ext>
            </a:extLst>
          </p:cNvPr>
          <p:cNvGrpSpPr/>
          <p:nvPr/>
        </p:nvGrpSpPr>
        <p:grpSpPr>
          <a:xfrm>
            <a:off x="8263084" y="1839122"/>
            <a:ext cx="2743200" cy="3179756"/>
            <a:chOff x="9065491" y="2997207"/>
            <a:chExt cx="2743200" cy="317975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7F634B0-3393-ACB8-C2E3-323FBFFF2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5491" y="2997207"/>
              <a:ext cx="2743200" cy="27432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A717B-13B7-0CB6-3F22-0B8246980D0E}"/>
                </a:ext>
              </a:extLst>
            </p:cNvPr>
            <p:cNvSpPr txBox="1"/>
            <p:nvPr/>
          </p:nvSpPr>
          <p:spPr>
            <a:xfrm>
              <a:off x="9139300" y="5776853"/>
              <a:ext cx="2595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linkClick r:id="rId4"/>
                </a:rPr>
                <a:t>Monitoring Resources</a:t>
              </a:r>
              <a:endParaRPr lang="en-US" sz="20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D6AB96-6521-E2EB-0AC2-983C882DAB5F}"/>
              </a:ext>
            </a:extLst>
          </p:cNvPr>
          <p:cNvSpPr txBox="1"/>
          <p:nvPr/>
        </p:nvSpPr>
        <p:spPr>
          <a:xfrm>
            <a:off x="977909" y="2577364"/>
            <a:ext cx="6099462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Job ID: 8636572</a:t>
            </a:r>
          </a:p>
          <a:p>
            <a:r>
              <a:rPr lang="en-US" sz="2000" dirty="0"/>
              <a:t>Cluster: alpine</a:t>
            </a:r>
          </a:p>
          <a:p>
            <a:r>
              <a:rPr lang="en-US" sz="2000" dirty="0"/>
              <a:t>User/Group: </a:t>
            </a:r>
            <a:r>
              <a:rPr lang="en-US" sz="2000" dirty="0" err="1"/>
              <a:t>ralphie</a:t>
            </a:r>
            <a:r>
              <a:rPr lang="en-US" sz="2000" dirty="0"/>
              <a:t>/</a:t>
            </a:r>
            <a:r>
              <a:rPr lang="en-US" sz="2000" dirty="0" err="1"/>
              <a:t>ralphiegrp</a:t>
            </a:r>
            <a:endParaRPr lang="en-US" sz="2000" dirty="0"/>
          </a:p>
          <a:p>
            <a:r>
              <a:rPr lang="en-US" sz="2000" dirty="0"/>
              <a:t>State: COMPLETED (exit code 0)</a:t>
            </a:r>
          </a:p>
          <a:p>
            <a:r>
              <a:rPr lang="en-US" sz="2000" dirty="0"/>
              <a:t>Nodes: 1</a:t>
            </a:r>
          </a:p>
          <a:p>
            <a:r>
              <a:rPr lang="en-US" sz="2000" dirty="0"/>
              <a:t>Cores per node: 24</a:t>
            </a:r>
          </a:p>
          <a:p>
            <a:r>
              <a:rPr lang="en-US" sz="2000" dirty="0"/>
              <a:t>CPU Utilized: 04:04:05</a:t>
            </a:r>
          </a:p>
          <a:p>
            <a:r>
              <a:rPr lang="en-US" sz="2000" dirty="0"/>
              <a:t>CPU Efficiency: 92.18% of 04:24:48 core-</a:t>
            </a:r>
            <a:r>
              <a:rPr lang="en-US" sz="2000" dirty="0" err="1"/>
              <a:t>walltime</a:t>
            </a:r>
            <a:endParaRPr lang="en-US" sz="2000" dirty="0"/>
          </a:p>
          <a:p>
            <a:r>
              <a:rPr lang="en-US" sz="2000" dirty="0"/>
              <a:t>Job Wall-clock time: 00:11:02</a:t>
            </a:r>
          </a:p>
          <a:p>
            <a:r>
              <a:rPr lang="en-US" sz="2000" dirty="0"/>
              <a:t>Memory Utilized: 163.49 MB</a:t>
            </a:r>
          </a:p>
          <a:p>
            <a:r>
              <a:rPr lang="en-US" sz="2000" dirty="0"/>
              <a:t>Memory Efficiency: 0.14% of 113.62 GB</a:t>
            </a:r>
          </a:p>
        </p:txBody>
      </p:sp>
    </p:spTree>
    <p:extLst>
      <p:ext uri="{BB962C8B-B14F-4D97-AF65-F5344CB8AC3E}">
        <p14:creationId xmlns:p14="http://schemas.microsoft.com/office/powerpoint/2010/main" val="122573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8082-187D-5D2B-F418-250EF734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50834-BA82-C950-C8CC-BA6F5D85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29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921606-D5FF-7D29-5D20-67510862F83C}"/>
              </a:ext>
            </a:extLst>
          </p:cNvPr>
          <p:cNvGrpSpPr/>
          <p:nvPr/>
        </p:nvGrpSpPr>
        <p:grpSpPr>
          <a:xfrm>
            <a:off x="2380343" y="1934147"/>
            <a:ext cx="2344057" cy="2801702"/>
            <a:chOff x="2380343" y="2256971"/>
            <a:chExt cx="2344057" cy="2801702"/>
          </a:xfrm>
        </p:grpSpPr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F89EAB9F-1197-ACAF-5BB0-F8876CFB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0343" y="2256971"/>
              <a:ext cx="2344057" cy="2344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ECE555-F094-7531-238B-E721353EB63C}"/>
                </a:ext>
              </a:extLst>
            </p:cNvPr>
            <p:cNvSpPr txBox="1"/>
            <p:nvPr/>
          </p:nvSpPr>
          <p:spPr>
            <a:xfrm>
              <a:off x="2625162" y="4412342"/>
              <a:ext cx="1854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/>
                <a:t>array.sh</a:t>
              </a:r>
              <a:endParaRPr lang="en-US" sz="36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F00FF-9B7F-7076-CAF5-DD9FFBB1144C}"/>
              </a:ext>
            </a:extLst>
          </p:cNvPr>
          <p:cNvGrpSpPr/>
          <p:nvPr/>
        </p:nvGrpSpPr>
        <p:grpSpPr>
          <a:xfrm>
            <a:off x="9125857" y="697368"/>
            <a:ext cx="2231571" cy="5275260"/>
            <a:chOff x="9125857" y="697368"/>
            <a:chExt cx="2231571" cy="5275260"/>
          </a:xfrm>
        </p:grpSpPr>
        <p:pic>
          <p:nvPicPr>
            <p:cNvPr id="11" name="Graphic 10" descr="Paper with solid fill">
              <a:extLst>
                <a:ext uri="{FF2B5EF4-FFF2-40B4-BE49-F238E27FC236}">
                  <a16:creationId xmlns:a16="http://schemas.microsoft.com/office/drawing/2014/main" id="{7D5D6B5E-A1D7-5724-26F6-6CCFA8DA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857" y="697368"/>
              <a:ext cx="1371600" cy="1371600"/>
            </a:xfrm>
            <a:prstGeom prst="rect">
              <a:avLst/>
            </a:prstGeom>
          </p:spPr>
        </p:pic>
        <p:pic>
          <p:nvPicPr>
            <p:cNvPr id="14" name="Graphic 13" descr="Paper with solid fill">
              <a:extLst>
                <a:ext uri="{FF2B5EF4-FFF2-40B4-BE49-F238E27FC236}">
                  <a16:creationId xmlns:a16="http://schemas.microsoft.com/office/drawing/2014/main" id="{A439E322-1FC5-EE03-79A1-BDBA0A37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5828" y="1963397"/>
              <a:ext cx="1371600" cy="1371600"/>
            </a:xfrm>
            <a:prstGeom prst="rect">
              <a:avLst/>
            </a:prstGeom>
          </p:spPr>
        </p:pic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5756B36A-60E0-EBD5-EE14-17AAB1B21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85828" y="3372874"/>
              <a:ext cx="1371600" cy="1371600"/>
            </a:xfrm>
            <a:prstGeom prst="rect">
              <a:avLst/>
            </a:prstGeom>
          </p:spPr>
        </p:pic>
        <p:pic>
          <p:nvPicPr>
            <p:cNvPr id="16" name="Graphic 15" descr="Paper with solid fill">
              <a:extLst>
                <a:ext uri="{FF2B5EF4-FFF2-40B4-BE49-F238E27FC236}">
                  <a16:creationId xmlns:a16="http://schemas.microsoft.com/office/drawing/2014/main" id="{888DF32E-055E-69B8-C85D-4579DB91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857" y="4601028"/>
              <a:ext cx="1371600" cy="1371600"/>
            </a:xfrm>
            <a:prstGeom prst="rect">
              <a:avLst/>
            </a:prstGeom>
          </p:spPr>
        </p:pic>
      </p:grpSp>
      <p:pic>
        <p:nvPicPr>
          <p:cNvPr id="19" name="Graphic 13">
            <a:extLst>
              <a:ext uri="{FF2B5EF4-FFF2-40B4-BE49-F238E27FC236}">
                <a16:creationId xmlns:a16="http://schemas.microsoft.com/office/drawing/2014/main" id="{C16647CE-F749-B390-667E-7C72D8158C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13436" y="2598019"/>
            <a:ext cx="1828800" cy="147395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7641E6-B966-9458-F4B1-06D717B10179}"/>
              </a:ext>
            </a:extLst>
          </p:cNvPr>
          <p:cNvCxnSpPr>
            <a:cxnSpLocks/>
          </p:cNvCxnSpPr>
          <p:nvPr/>
        </p:nvCxnSpPr>
        <p:spPr>
          <a:xfrm>
            <a:off x="4469844" y="3429000"/>
            <a:ext cx="162615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64C552-0297-0B3D-BA84-6AA182078DDD}"/>
              </a:ext>
            </a:extLst>
          </p:cNvPr>
          <p:cNvCxnSpPr>
            <a:cxnSpLocks/>
          </p:cNvCxnSpPr>
          <p:nvPr/>
        </p:nvCxnSpPr>
        <p:spPr>
          <a:xfrm flipV="1">
            <a:off x="8312779" y="2068968"/>
            <a:ext cx="1019907" cy="12043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4843CB-5836-DC7E-09CA-47DF561C691E}"/>
              </a:ext>
            </a:extLst>
          </p:cNvPr>
          <p:cNvCxnSpPr>
            <a:cxnSpLocks/>
          </p:cNvCxnSpPr>
          <p:nvPr/>
        </p:nvCxnSpPr>
        <p:spPr>
          <a:xfrm flipV="1">
            <a:off x="8312779" y="2671139"/>
            <a:ext cx="1673049" cy="62598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73A94D-1089-3A26-AC4E-8CD301B7A6B1}"/>
              </a:ext>
            </a:extLst>
          </p:cNvPr>
          <p:cNvCxnSpPr>
            <a:cxnSpLocks/>
          </p:cNvCxnSpPr>
          <p:nvPr/>
        </p:nvCxnSpPr>
        <p:spPr>
          <a:xfrm>
            <a:off x="8359672" y="3297122"/>
            <a:ext cx="1626156" cy="64004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003684-1AF5-1B5C-2C6B-D13BBE91DA59}"/>
              </a:ext>
            </a:extLst>
          </p:cNvPr>
          <p:cNvCxnSpPr>
            <a:cxnSpLocks/>
          </p:cNvCxnSpPr>
          <p:nvPr/>
        </p:nvCxnSpPr>
        <p:spPr>
          <a:xfrm>
            <a:off x="8398050" y="3320933"/>
            <a:ext cx="774700" cy="196589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1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ADA956-FF07-27B5-0EF1-C688B9B0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2C1E-84FD-6BC7-C7DD-1E59D89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Scaling with </a:t>
            </a:r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F6932-5806-2542-6A99-FB2BD579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30</a:t>
            </a:fld>
            <a:endParaRPr lang="en-US"/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E7D071DC-9526-9085-D112-BB85B910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7203" y="1564982"/>
            <a:ext cx="4177593" cy="41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5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CB8E-A5B3-35CA-2E3A-B93C7A1C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53"/>
            <a:ext cx="10515600" cy="1325563"/>
          </a:xfrm>
        </p:spPr>
        <p:txBody>
          <a:bodyPr/>
          <a:lstStyle/>
          <a:p>
            <a:r>
              <a:rPr lang="en-US" dirty="0"/>
              <a:t>Creating an Anaconda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3194-47CE-89AB-DCAD-37C915B7A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91" y="1371373"/>
            <a:ext cx="11706180" cy="48021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module load anaconda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dask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dask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dask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-forge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-c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-forge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jupyterlab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Kernel: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/>
              <a:t>conda</a:t>
            </a:r>
            <a:r>
              <a:rPr lang="en-US" dirty="0"/>
              <a:t> install -y </a:t>
            </a:r>
            <a:r>
              <a:rPr lang="en-US" dirty="0" err="1"/>
              <a:t>ipykernel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/>
              <a:t>python -m </a:t>
            </a:r>
            <a:r>
              <a:rPr lang="en-US" dirty="0" err="1"/>
              <a:t>ipykernel</a:t>
            </a:r>
            <a:r>
              <a:rPr lang="en-US" dirty="0"/>
              <a:t> install --user --name </a:t>
            </a:r>
            <a:r>
              <a:rPr lang="en-US" dirty="0" err="1"/>
              <a:t>dask</a:t>
            </a:r>
            <a:r>
              <a:rPr lang="en-US" dirty="0"/>
              <a:t> --display-name </a:t>
            </a:r>
            <a:r>
              <a:rPr lang="en-US" dirty="0" err="1"/>
              <a:t>dask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AA2C-7ED0-FB11-7CE8-C7B2941C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69F427-AEFC-4380-F931-6A7CA3F0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71" y="1476829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5A4EC-C1C6-ED7A-34A8-84343B0CA8D8}"/>
              </a:ext>
            </a:extLst>
          </p:cNvPr>
          <p:cNvSpPr txBox="1"/>
          <p:nvPr/>
        </p:nvSpPr>
        <p:spPr>
          <a:xfrm>
            <a:off x="9340351" y="4355908"/>
            <a:ext cx="2304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Jupyter Session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95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C6F5-6F8B-AF65-7693-43290F91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1D79-F13E-C609-2561-C7C29A57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solidFill>
                  <a:schemeClr val="accent1"/>
                </a:solidFill>
              </a:rPr>
              <a:t>jupyter</a:t>
            </a:r>
            <a:r>
              <a:rPr lang="en-US" sz="5400" dirty="0">
                <a:solidFill>
                  <a:schemeClr val="accent1"/>
                </a:solidFill>
                <a:effectLst/>
              </a:rPr>
              <a:t> </a:t>
            </a:r>
            <a:r>
              <a:rPr lang="en-US" sz="5400" dirty="0">
                <a:solidFill>
                  <a:schemeClr val="accent1"/>
                </a:solidFill>
              </a:rPr>
              <a:t>execute</a:t>
            </a:r>
            <a:r>
              <a:rPr lang="en-US" sz="5400" dirty="0">
                <a:solidFill>
                  <a:schemeClr val="accent1"/>
                </a:solidFill>
                <a:effectLst/>
              </a:rPr>
              <a:t> </a:t>
            </a:r>
            <a:r>
              <a:rPr lang="en-US" sz="5400" dirty="0">
                <a:solidFill>
                  <a:schemeClr val="accent1"/>
                </a:solidFill>
              </a:rPr>
              <a:t>&lt;</a:t>
            </a:r>
            <a:r>
              <a:rPr lang="en-US" sz="5400" dirty="0" err="1">
                <a:solidFill>
                  <a:schemeClr val="accent1"/>
                </a:solidFill>
              </a:rPr>
              <a:t>notebook.ipynb</a:t>
            </a:r>
            <a:r>
              <a:rPr lang="en-US" sz="5400" dirty="0">
                <a:solidFill>
                  <a:schemeClr val="accent1"/>
                </a:solidFill>
              </a:rPr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907F-E3DF-0665-3BF1-C802E6D6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13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2E56-48B2-5E08-65CA-F387A8AC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EC6-544C-23C7-A950-2A4FB761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809"/>
            <a:ext cx="10515600" cy="4351338"/>
          </a:xfrm>
        </p:spPr>
        <p:txBody>
          <a:bodyPr/>
          <a:lstStyle/>
          <a:p>
            <a:r>
              <a:rPr lang="en-US" dirty="0"/>
              <a:t>Discuss python libraries: </a:t>
            </a:r>
          </a:p>
          <a:p>
            <a:pPr lvl="1"/>
            <a:r>
              <a:rPr lang="en-US" dirty="0"/>
              <a:t>Multiprocessing </a:t>
            </a:r>
          </a:p>
          <a:p>
            <a:pPr lvl="1"/>
            <a:r>
              <a:rPr lang="en-US" dirty="0"/>
              <a:t>Cuda and optimized ml libraries for </a:t>
            </a:r>
            <a:r>
              <a:rPr lang="en-US" dirty="0" err="1"/>
              <a:t>mpi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MPI enabled libraries and compiling </a:t>
            </a:r>
            <a:r>
              <a:rPr lang="en-US" dirty="0" err="1"/>
              <a:t>c++</a:t>
            </a:r>
            <a:r>
              <a:rPr lang="en-US" dirty="0"/>
              <a:t> code</a:t>
            </a:r>
          </a:p>
          <a:p>
            <a:endParaRPr lang="en-US" dirty="0"/>
          </a:p>
          <a:p>
            <a:r>
              <a:rPr lang="en-US" dirty="0"/>
              <a:t>R libraries – futures</a:t>
            </a:r>
          </a:p>
          <a:p>
            <a:endParaRPr lang="en-US" dirty="0"/>
          </a:p>
          <a:p>
            <a:r>
              <a:rPr lang="en-US" dirty="0"/>
              <a:t>CRDDs office hours and other workshops.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35A03-6EB0-BC23-196F-CEF2581D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DCF656-E4F5-8FE1-485E-0B488060FF3E}"/>
              </a:ext>
            </a:extLst>
          </p:cNvPr>
          <p:cNvGrpSpPr/>
          <p:nvPr/>
        </p:nvGrpSpPr>
        <p:grpSpPr>
          <a:xfrm>
            <a:off x="8900885" y="1582057"/>
            <a:ext cx="2743200" cy="3709134"/>
            <a:chOff x="8610600" y="1258094"/>
            <a:chExt cx="2743200" cy="370913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B4E4B9A-A371-2DBD-8AEC-E38668814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1258094"/>
              <a:ext cx="2743200" cy="27432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62F2F-0164-BEF4-A95A-670C19FB5235}"/>
                </a:ext>
              </a:extLst>
            </p:cNvPr>
            <p:cNvSpPr txBox="1"/>
            <p:nvPr/>
          </p:nvSpPr>
          <p:spPr>
            <a:xfrm>
              <a:off x="8786327" y="4136231"/>
              <a:ext cx="23917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hlinkClick r:id="rId3"/>
                </a:rPr>
                <a:t>CRDDS Events &amp;</a:t>
              </a:r>
            </a:p>
            <a:p>
              <a:pPr algn="ctr"/>
              <a:r>
                <a:rPr lang="en-US" sz="2400" dirty="0">
                  <a:hlinkClick r:id="rId3"/>
                </a:rPr>
                <a:t>Office Hours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140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541B-36EF-F175-1570-7D3FE2FA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DCA55-E363-B4F3-EAE4-2DB0AB92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A74993-2BE2-257F-44CD-4E9947E98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A7FA45A-1B66-8562-EE15-3A68F790C33E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57380D-72BD-60C1-1CAB-D1DA61B83119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3408EC0-ED03-4F93-5C22-6807598EEE3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CFEC06-0874-7EF2-E884-AF149DAB34AF}"/>
              </a:ext>
            </a:extLst>
          </p:cNvPr>
          <p:cNvSpPr txBox="1"/>
          <p:nvPr/>
        </p:nvSpPr>
        <p:spPr>
          <a:xfrm>
            <a:off x="1267532" y="4097455"/>
            <a:ext cx="274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HPC Basics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22EE0-3C55-6E16-EFDE-D5C42D91DE28}"/>
              </a:ext>
            </a:extLst>
          </p:cNvPr>
          <p:cNvSpPr txBox="1"/>
          <p:nvPr/>
        </p:nvSpPr>
        <p:spPr>
          <a:xfrm>
            <a:off x="4724043" y="4100892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Slurm</a:t>
            </a:r>
            <a:r>
              <a:rPr lang="en-US" sz="3200" b="1" dirty="0"/>
              <a:t> Jobs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70818-D93B-8610-8DD2-BDAFD77973D3}"/>
              </a:ext>
            </a:extLst>
          </p:cNvPr>
          <p:cNvSpPr txBox="1"/>
          <p:nvPr/>
        </p:nvSpPr>
        <p:spPr>
          <a:xfrm>
            <a:off x="8180712" y="4097455"/>
            <a:ext cx="274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Dask</a:t>
            </a:r>
            <a:r>
              <a:rPr lang="en-US" sz="3200" b="1" dirty="0"/>
              <a:t> Library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9FCF6B-46B6-39D9-0FF0-2F3D7D34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1322" y="2179110"/>
            <a:ext cx="1828800" cy="14739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2738E5D-9869-1836-5255-FE533160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29273" y="2218126"/>
            <a:ext cx="1645920" cy="164592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FD8E51-9F41-A7AB-6961-DA12C585D80A}"/>
              </a:ext>
            </a:extLst>
          </p:cNvPr>
          <p:cNvGrpSpPr>
            <a:grpSpLocks noChangeAspect="1"/>
          </p:cNvGrpSpPr>
          <p:nvPr/>
        </p:nvGrpSpPr>
        <p:grpSpPr>
          <a:xfrm>
            <a:off x="1587150" y="2492446"/>
            <a:ext cx="2091315" cy="1097280"/>
            <a:chOff x="838200" y="2198126"/>
            <a:chExt cx="1994672" cy="104657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2FD134E-66B2-B572-8D30-A70463915FC1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D328BA-4B38-8543-A960-66C274448124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B0FEA70-90E4-52F6-BEA5-C940889D2251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9C3F3A-6512-C6AA-965D-7973B91B554E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98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56D5-CEB3-9933-C895-B055AB1A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136;p19">
            <a:extLst>
              <a:ext uri="{FF2B5EF4-FFF2-40B4-BE49-F238E27FC236}">
                <a16:creationId xmlns:a16="http://schemas.microsoft.com/office/drawing/2014/main" id="{87016C6D-31E6-4DB6-8712-61F5A8CDE3DB}"/>
              </a:ext>
            </a:extLst>
          </p:cNvPr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8612DCB9-F2E9-D3A9-EAA9-3F3BAE54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7" name="Graphic 6" descr="Customer review with solid fill">
            <a:extLst>
              <a:ext uri="{FF2B5EF4-FFF2-40B4-BE49-F238E27FC236}">
                <a16:creationId xmlns:a16="http://schemas.microsoft.com/office/drawing/2014/main" id="{E2B3836B-465B-3BAF-79E4-4F1D8D16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C0539B1A-7F64-00E8-BA97-CC9CE0544531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92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9CD-318A-4C11-494F-A185F845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Project – Counting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0CEB-E745-4AD6-882A-16CF2B0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Project Gutenberg – </a:t>
            </a:r>
          </a:p>
          <a:p>
            <a:pPr lvl="1"/>
            <a:r>
              <a:rPr lang="en-US" sz="2800" dirty="0"/>
              <a:t>Free e-book repository</a:t>
            </a:r>
          </a:p>
          <a:p>
            <a:pPr lvl="1"/>
            <a:r>
              <a:rPr lang="en-US" sz="2800" dirty="0"/>
              <a:t>Started by Michael Hart (creator of first e-book)</a:t>
            </a:r>
          </a:p>
          <a:p>
            <a:pPr lvl="1"/>
            <a:r>
              <a:rPr lang="en-US" sz="2800" dirty="0"/>
              <a:t>Structured, but poorly formatted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F863-4079-346C-DCCC-B9FDC6AF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6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CA808B1-46B1-9684-AA46-7AB6410D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29" y="3372078"/>
            <a:ext cx="2804885" cy="28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148E-45C0-0B72-CB8D-7E836E87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Gutenberg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74EF4-0D49-8A31-BA8E-8DAD1793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F01DE-A475-A5A8-2C88-8246E1CEF801}"/>
              </a:ext>
            </a:extLst>
          </p:cNvPr>
          <p:cNvGrpSpPr/>
          <p:nvPr/>
        </p:nvGrpSpPr>
        <p:grpSpPr>
          <a:xfrm>
            <a:off x="735796" y="1941175"/>
            <a:ext cx="10720408" cy="3473533"/>
            <a:chOff x="1428774" y="1941175"/>
            <a:chExt cx="10720408" cy="3473533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8872944-065F-FF56-48F5-88B83805E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74" y="1943100"/>
              <a:ext cx="2971800" cy="2971800"/>
            </a:xfrm>
            <a:prstGeom prst="roundRect">
              <a:avLst>
                <a:gd name="adj" fmla="val 19809"/>
              </a:avLst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7286F5-380C-DEE7-0370-2C0CBE368D55}"/>
                </a:ext>
              </a:extLst>
            </p:cNvPr>
            <p:cNvSpPr txBox="1"/>
            <p:nvPr/>
          </p:nvSpPr>
          <p:spPr>
            <a:xfrm>
              <a:off x="1762115" y="5014598"/>
              <a:ext cx="2305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hlinkClick r:id="rId3"/>
                </a:rPr>
                <a:t>Gutenberg Project</a:t>
              </a:r>
              <a:endParaRPr lang="en-US" sz="2000" b="1" dirty="0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44F2B5B0-DF62-4622-6514-218011A1B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078" y="1941175"/>
              <a:ext cx="2971800" cy="29718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8E7322-EE59-1698-CBF6-D2C82F116FF4}"/>
                </a:ext>
              </a:extLst>
            </p:cNvPr>
            <p:cNvSpPr txBox="1"/>
            <p:nvPr/>
          </p:nvSpPr>
          <p:spPr>
            <a:xfrm>
              <a:off x="5636419" y="5014598"/>
              <a:ext cx="2305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hlinkClick r:id="rId5"/>
                </a:rPr>
                <a:t>Web Scraping Tips</a:t>
              </a:r>
              <a:endParaRPr lang="en-US" sz="2000" b="1" dirty="0"/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A498FA2-135D-782B-6993-4A581E1B2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382" y="1941175"/>
              <a:ext cx="2971800" cy="29718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4D60D4-8728-D165-9880-E6046081CBCC}"/>
                </a:ext>
              </a:extLst>
            </p:cNvPr>
            <p:cNvSpPr txBox="1"/>
            <p:nvPr/>
          </p:nvSpPr>
          <p:spPr>
            <a:xfrm>
              <a:off x="9498860" y="5014598"/>
              <a:ext cx="2328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hlinkClick r:id="rId7"/>
                </a:rPr>
                <a:t>Downloading Files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142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E9F6-5214-4EE9-4A0A-36361340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HPC?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3A439-D067-D201-29B9-C11D80AE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42D328-11F6-CC28-BC1A-54B4BDE85E92}"/>
              </a:ext>
            </a:extLst>
          </p:cNvPr>
          <p:cNvGrpSpPr/>
          <p:nvPr/>
        </p:nvGrpSpPr>
        <p:grpSpPr>
          <a:xfrm>
            <a:off x="1304809" y="1593570"/>
            <a:ext cx="9582382" cy="4387296"/>
            <a:chOff x="838200" y="1593570"/>
            <a:chExt cx="9582382" cy="4387296"/>
          </a:xfrm>
        </p:grpSpPr>
        <p:pic>
          <p:nvPicPr>
            <p:cNvPr id="7" name="Picture 4" descr="Supermicro Data Center Server, Blade, Data Storage, AI System">
              <a:extLst>
                <a:ext uri="{FF2B5EF4-FFF2-40B4-BE49-F238E27FC236}">
                  <a16:creationId xmlns:a16="http://schemas.microsoft.com/office/drawing/2014/main" id="{F9E96D9C-EC70-2C13-FD23-C30B2083C9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8" r="1"/>
            <a:stretch/>
          </p:blipFill>
          <p:spPr bwMode="auto">
            <a:xfrm flipH="1">
              <a:off x="838200" y="1593570"/>
              <a:ext cx="4263579" cy="367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oogle Shape;206;p24">
              <a:extLst>
                <a:ext uri="{FF2B5EF4-FFF2-40B4-BE49-F238E27FC236}">
                  <a16:creationId xmlns:a16="http://schemas.microsoft.com/office/drawing/2014/main" id="{EC1B553A-B19F-42E8-92DF-94E5EC56BB3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rcRect l="12577" t="7788" r="13375" b="6217"/>
            <a:stretch/>
          </p:blipFill>
          <p:spPr>
            <a:xfrm>
              <a:off x="7483418" y="1911926"/>
              <a:ext cx="2937164" cy="3034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B5CD5B-E68D-6C0A-F91E-0E71EE848480}"/>
                </a:ext>
              </a:extLst>
            </p:cNvPr>
            <p:cNvSpPr txBox="1"/>
            <p:nvPr/>
          </p:nvSpPr>
          <p:spPr>
            <a:xfrm>
              <a:off x="2247740" y="5264131"/>
              <a:ext cx="2854038" cy="71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3600" b="1" dirty="0">
                  <a:solidFill>
                    <a:schemeClr val="tx1"/>
                  </a:solidFill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Scale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BF62AB-BF1D-0C8C-6E81-C5F41CDE3912}"/>
                </a:ext>
              </a:extLst>
            </p:cNvPr>
            <p:cNvSpPr txBox="1"/>
            <p:nvPr/>
          </p:nvSpPr>
          <p:spPr>
            <a:xfrm>
              <a:off x="5101778" y="5264130"/>
              <a:ext cx="2381640" cy="71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3600" b="1" dirty="0">
                  <a:solidFill>
                    <a:schemeClr val="tx1"/>
                  </a:solidFill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vs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3CFE04-8392-11C7-E1FA-E474BE937878}"/>
                </a:ext>
              </a:extLst>
            </p:cNvPr>
            <p:cNvSpPr txBox="1"/>
            <p:nvPr/>
          </p:nvSpPr>
          <p:spPr>
            <a:xfrm>
              <a:off x="7524981" y="5264129"/>
              <a:ext cx="2854038" cy="716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3600" b="1" dirty="0">
                  <a:solidFill>
                    <a:schemeClr val="tx1"/>
                  </a:solidFill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Speed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61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C825-B122-E794-968C-E8BBE72F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use HPC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81A1-0C30-6113-4908-B6B71122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9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DB5A79-1F4F-BA13-9835-23B6F8ECBBB0}"/>
              </a:ext>
            </a:extLst>
          </p:cNvPr>
          <p:cNvGrpSpPr/>
          <p:nvPr/>
        </p:nvGrpSpPr>
        <p:grpSpPr>
          <a:xfrm>
            <a:off x="1860153" y="2147919"/>
            <a:ext cx="8471694" cy="3097505"/>
            <a:chOff x="1747879" y="2147919"/>
            <a:chExt cx="8471694" cy="30975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F5B58-FB8B-FFA8-D007-23FF79997BD6}"/>
                </a:ext>
              </a:extLst>
            </p:cNvPr>
            <p:cNvGrpSpPr/>
            <p:nvPr/>
          </p:nvGrpSpPr>
          <p:grpSpPr>
            <a:xfrm>
              <a:off x="6540149" y="2201562"/>
              <a:ext cx="3679424" cy="2990219"/>
              <a:chOff x="2216824" y="1927573"/>
              <a:chExt cx="3679424" cy="299021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307A99-5066-BFED-C368-582306B65EA4}"/>
                  </a:ext>
                </a:extLst>
              </p:cNvPr>
              <p:cNvSpPr txBox="1"/>
              <p:nvPr/>
            </p:nvSpPr>
            <p:spPr>
              <a:xfrm>
                <a:off x="2216824" y="445612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Parallelized Job</a:t>
                </a:r>
              </a:p>
            </p:txBody>
          </p:sp>
          <p:sp>
            <p:nvSpPr>
              <p:cNvPr id="25" name="Round Same Side Corner Rectangle 24">
                <a:extLst>
                  <a:ext uri="{FF2B5EF4-FFF2-40B4-BE49-F238E27FC236}">
                    <a16:creationId xmlns:a16="http://schemas.microsoft.com/office/drawing/2014/main" id="{4DD25E66-E618-827F-9814-9D93C65CE241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Same Side Corner Rectangle 25">
                <a:extLst>
                  <a:ext uri="{FF2B5EF4-FFF2-40B4-BE49-F238E27FC236}">
                    <a16:creationId xmlns:a16="http://schemas.microsoft.com/office/drawing/2014/main" id="{ABDAFDEE-A3A6-22A0-ED40-FE3283E9B3DB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B02B89-40AF-4AB5-1927-57F4779A9677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Big Job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46166A3-A2BC-6F79-7361-32AD99730999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id="{FF31E21B-8003-E3E0-EDBC-3EE9B51795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4E97AEBB-7A61-88B3-B3E9-6BE406353E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>
                  <a:extLst>
                    <a:ext uri="{FF2B5EF4-FFF2-40B4-BE49-F238E27FC236}">
                      <a16:creationId xmlns:a16="http://schemas.microsoft.com/office/drawing/2014/main" id="{858B639C-D951-0873-0473-985B01192F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47C922F-C9D5-2CE3-2270-0CAE51B7BEF5}"/>
                  </a:ext>
                </a:extLst>
              </p:cNvPr>
              <p:cNvCxnSpPr>
                <a:cxnSpLocks/>
                <a:stCxn id="25" idx="0"/>
                <a:endCxn id="36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469C76F-3631-C3C7-4902-C3E75ACCE690}"/>
                  </a:ext>
                </a:extLst>
              </p:cNvPr>
              <p:cNvCxnSpPr>
                <a:cxnSpLocks/>
                <a:stCxn id="27" idx="3"/>
                <a:endCxn id="37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1A23F45-93DF-30A8-7980-89BC147D18B7}"/>
                  </a:ext>
                </a:extLst>
              </p:cNvPr>
              <p:cNvCxnSpPr>
                <a:cxnSpLocks/>
                <a:stCxn id="26" idx="2"/>
                <a:endCxn id="38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73C700AE-22EC-1DEB-45A2-325C92F4BF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EAD8C767-7662-EF7D-9CEA-5DB0D054C85E}"/>
                  </a:ext>
                </a:extLst>
              </p:cNvPr>
              <p:cNvCxnSpPr>
                <a:cxnSpLocks/>
                <a:stCxn id="36" idx="3"/>
                <a:endCxn id="32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81037A5B-9F12-1F1F-7D2A-E95864994B08}"/>
                  </a:ext>
                </a:extLst>
              </p:cNvPr>
              <p:cNvCxnSpPr>
                <a:cxnSpLocks/>
                <a:stCxn id="38" idx="3"/>
                <a:endCxn id="32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27DEF49-CAEC-48E9-0E85-92938F52A3B4}"/>
                  </a:ext>
                </a:extLst>
              </p:cNvPr>
              <p:cNvCxnSpPr>
                <a:cxnSpLocks/>
                <a:stCxn id="37" idx="3"/>
                <a:endCxn id="32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BF2949-C05C-10BE-DD0F-939C695C3469}"/>
                </a:ext>
              </a:extLst>
            </p:cNvPr>
            <p:cNvGrpSpPr/>
            <p:nvPr/>
          </p:nvGrpSpPr>
          <p:grpSpPr>
            <a:xfrm>
              <a:off x="1747879" y="2147919"/>
              <a:ext cx="2983709" cy="3097505"/>
              <a:chOff x="6991466" y="1820287"/>
              <a:chExt cx="2983709" cy="3097505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4A75FDD-4045-4DEC-D82F-49B8A1E2A23C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Tiny Job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B318970-1F5D-5206-CE88-6F18A4EE9AFD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Tiny Job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1FE3A6-30CF-CFE3-B18B-8F81B13EFE07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Tiny Job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1C50A27-6EDC-A48B-8589-5826C44AF96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7BDC59F0-60EB-2374-1284-AA1A210C5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1BEEDF2-C375-6212-C481-BBD808A7FB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B232A0C1-CC78-7B62-FF8F-99EC279D9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00D609D-D1AA-728E-9A10-1C2755F70CF6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96E36FA-A89B-DEDD-95AE-767CF1BCEA54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1D4503D-A640-134C-660A-4E87ACE26717}"/>
                  </a:ext>
                </a:extLst>
              </p:cNvPr>
              <p:cNvCxnSpPr>
                <a:cxnSpLocks/>
                <a:stCxn id="12" idx="3"/>
                <a:endCxn id="18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Diamond 17">
                <a:extLst>
                  <a:ext uri="{FF2B5EF4-FFF2-40B4-BE49-F238E27FC236}">
                    <a16:creationId xmlns:a16="http://schemas.microsoft.com/office/drawing/2014/main" id="{9AEFBFD8-BC50-9DAE-CFC9-76566E7F5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B411A1E-8141-412B-9BE2-16427C2F66C0}"/>
                  </a:ext>
                </a:extLst>
              </p:cNvPr>
              <p:cNvCxnSpPr>
                <a:cxnSpLocks/>
                <a:stCxn id="13" idx="3"/>
                <a:endCxn id="20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Diamond 19">
                <a:extLst>
                  <a:ext uri="{FF2B5EF4-FFF2-40B4-BE49-F238E27FC236}">
                    <a16:creationId xmlns:a16="http://schemas.microsoft.com/office/drawing/2014/main" id="{CEB931EA-4F78-5299-C51F-D98B158C0E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Diamond 20">
                <a:extLst>
                  <a:ext uri="{FF2B5EF4-FFF2-40B4-BE49-F238E27FC236}">
                    <a16:creationId xmlns:a16="http://schemas.microsoft.com/office/drawing/2014/main" id="{67438A74-3464-A68C-8A8E-423AC62BB9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2D68398-B21C-0112-AFB3-96F88B787C5A}"/>
                  </a:ext>
                </a:extLst>
              </p:cNvPr>
              <p:cNvCxnSpPr>
                <a:cxnSpLocks/>
                <a:stCxn id="14" idx="3"/>
                <a:endCxn id="2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37D9F0-5D0E-FB94-C90B-54E907F6E1EA}"/>
                  </a:ext>
                </a:extLst>
              </p:cNvPr>
              <p:cNvSpPr txBox="1"/>
              <p:nvPr/>
            </p:nvSpPr>
            <p:spPr>
              <a:xfrm>
                <a:off x="6991466" y="445612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Serialized Jobs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61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6017</TotalTime>
  <Words>1156</Words>
  <Application>Microsoft Macintosh PowerPoint</Application>
  <PresentationFormat>Widescreen</PresentationFormat>
  <Paragraphs>307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Aptos Display</vt:lpstr>
      <vt:lpstr>Arial</vt:lpstr>
      <vt:lpstr>Arial Black</vt:lpstr>
      <vt:lpstr>Atkinson Hyperlegible</vt:lpstr>
      <vt:lpstr>Consolas</vt:lpstr>
      <vt:lpstr>Helvetica Neue</vt:lpstr>
      <vt:lpstr>Helvetica Neue Light</vt:lpstr>
      <vt:lpstr>Wingdings</vt:lpstr>
      <vt:lpstr>Office Theme</vt:lpstr>
      <vt:lpstr>Research Storage Simplified</vt:lpstr>
      <vt:lpstr>View the Slides </vt:lpstr>
      <vt:lpstr>Meet the User Support Team</vt:lpstr>
      <vt:lpstr>Workshop Overview</vt:lpstr>
      <vt:lpstr>PowerPoint Presentation</vt:lpstr>
      <vt:lpstr>Practice Project – Counting Words</vt:lpstr>
      <vt:lpstr>Accessing Gutenberg Files</vt:lpstr>
      <vt:lpstr>What is HPC?</vt:lpstr>
      <vt:lpstr>What can I use HPC for?</vt:lpstr>
      <vt:lpstr>CURC HPC Resources</vt:lpstr>
      <vt:lpstr>CURC HPC Resources</vt:lpstr>
      <vt:lpstr>Alpine Partitions</vt:lpstr>
      <vt:lpstr>Alpine Partitions</vt:lpstr>
      <vt:lpstr>Alpine Partitions</vt:lpstr>
      <vt:lpstr>Alpine Partitions</vt:lpstr>
      <vt:lpstr>CURC Web Portal</vt:lpstr>
      <vt:lpstr>Data Storage</vt:lpstr>
      <vt:lpstr>Copy Files</vt:lpstr>
      <vt:lpstr>Extract Files</vt:lpstr>
      <vt:lpstr>Dataset Structure</vt:lpstr>
      <vt:lpstr>Manually counting words</vt:lpstr>
      <vt:lpstr>Anatomy of a job script </vt:lpstr>
      <vt:lpstr>job.sh</vt:lpstr>
      <vt:lpstr>Submitting a Batch Job</vt:lpstr>
      <vt:lpstr>Submitting a Batch Job</vt:lpstr>
      <vt:lpstr>Submitting a Batch Job</vt:lpstr>
      <vt:lpstr>Cores != Performance </vt:lpstr>
      <vt:lpstr>Checking Job Performance</vt:lpstr>
      <vt:lpstr>Job Arrays</vt:lpstr>
      <vt:lpstr>Scaling with Dask</vt:lpstr>
      <vt:lpstr>Creating an Anaconda Environment</vt:lpstr>
      <vt:lpstr>Execute Jupyter Notebook</vt:lpstr>
      <vt:lpstr>Where to go next?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Michael Joseph Schneider</cp:lastModifiedBy>
  <cp:revision>10</cp:revision>
  <dcterms:created xsi:type="dcterms:W3CDTF">2025-02-04T17:50:00Z</dcterms:created>
  <dcterms:modified xsi:type="dcterms:W3CDTF">2025-04-11T16:48:16Z</dcterms:modified>
</cp:coreProperties>
</file>